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70D718-D4E8-4EAE-9A36-F86E92C6B8EC}" type="doc">
      <dgm:prSet loTypeId="urn:microsoft.com/office/officeart/2005/8/layout/cycle3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26BEF798-14D9-49B0-904A-532B2498B698}">
      <dgm:prSet phldrT="[Tekst]"/>
      <dgm:spPr/>
      <dgm:t>
        <a:bodyPr/>
        <a:lstStyle/>
        <a:p>
          <a:r>
            <a:rPr lang="nl-BE" dirty="0"/>
            <a:t>Compactheid &amp; eenvoud </a:t>
          </a:r>
        </a:p>
      </dgm:t>
    </dgm:pt>
    <dgm:pt modelId="{A99992C3-DB6E-40CF-9257-FADF4ABF14FA}" type="parTrans" cxnId="{FB2B56FB-210D-4D76-88C4-8DE17BFCBD6D}">
      <dgm:prSet/>
      <dgm:spPr/>
      <dgm:t>
        <a:bodyPr/>
        <a:lstStyle/>
        <a:p>
          <a:endParaRPr lang="nl-BE"/>
        </a:p>
      </dgm:t>
    </dgm:pt>
    <dgm:pt modelId="{980365E6-155E-45D0-BF9E-59764EE3D3C4}" type="sibTrans" cxnId="{FB2B56FB-210D-4D76-88C4-8DE17BFCBD6D}">
      <dgm:prSet/>
      <dgm:spPr/>
      <dgm:t>
        <a:bodyPr/>
        <a:lstStyle/>
        <a:p>
          <a:endParaRPr lang="nl-BE"/>
        </a:p>
      </dgm:t>
    </dgm:pt>
    <dgm:pt modelId="{A93850D3-54BC-4DB0-B825-E00917DCF534}">
      <dgm:prSet phldrT="[Tekst]"/>
      <dgm:spPr/>
      <dgm:t>
        <a:bodyPr/>
        <a:lstStyle/>
        <a:p>
          <a:r>
            <a:rPr lang="nl-BE" dirty="0"/>
            <a:t>Menigte &amp; velen</a:t>
          </a:r>
        </a:p>
      </dgm:t>
    </dgm:pt>
    <dgm:pt modelId="{AF85D2C2-BC20-42BE-AAC5-F90715E981DF}" type="parTrans" cxnId="{3D6FE5A5-3485-4311-8DE8-B4555E1FFAA5}">
      <dgm:prSet/>
      <dgm:spPr/>
      <dgm:t>
        <a:bodyPr/>
        <a:lstStyle/>
        <a:p>
          <a:endParaRPr lang="nl-BE"/>
        </a:p>
      </dgm:t>
    </dgm:pt>
    <dgm:pt modelId="{1F04B978-4ED3-4993-A9AC-43E238F615C2}" type="sibTrans" cxnId="{3D6FE5A5-3485-4311-8DE8-B4555E1FFAA5}">
      <dgm:prSet/>
      <dgm:spPr/>
      <dgm:t>
        <a:bodyPr/>
        <a:lstStyle/>
        <a:p>
          <a:endParaRPr lang="nl-BE"/>
        </a:p>
      </dgm:t>
    </dgm:pt>
    <dgm:pt modelId="{BE703CB6-FADA-4BBE-8722-42054F4A4D38}">
      <dgm:prSet phldrT="[Tekst]"/>
      <dgm:spPr/>
      <dgm:t>
        <a:bodyPr/>
        <a:lstStyle/>
        <a:p>
          <a:r>
            <a:rPr lang="nl-BE" dirty="0"/>
            <a:t>Messias geheim</a:t>
          </a:r>
        </a:p>
      </dgm:t>
    </dgm:pt>
    <dgm:pt modelId="{360DA738-C7F3-45A0-A38C-659232C97732}" type="parTrans" cxnId="{7033B314-9C07-4A7D-BC3D-B4EBB0503824}">
      <dgm:prSet/>
      <dgm:spPr/>
      <dgm:t>
        <a:bodyPr/>
        <a:lstStyle/>
        <a:p>
          <a:endParaRPr lang="nl-BE"/>
        </a:p>
      </dgm:t>
    </dgm:pt>
    <dgm:pt modelId="{6C6D19F2-A0DD-418F-8BF3-D1B871A48F0D}" type="sibTrans" cxnId="{7033B314-9C07-4A7D-BC3D-B4EBB0503824}">
      <dgm:prSet/>
      <dgm:spPr/>
      <dgm:t>
        <a:bodyPr/>
        <a:lstStyle/>
        <a:p>
          <a:endParaRPr lang="nl-BE"/>
        </a:p>
      </dgm:t>
    </dgm:pt>
    <dgm:pt modelId="{0FE91662-0EE3-4435-9F3D-312C1730E571}">
      <dgm:prSet phldrT="[Tekst]"/>
      <dgm:spPr/>
      <dgm:t>
        <a:bodyPr/>
        <a:lstStyle/>
        <a:p>
          <a:r>
            <a:rPr lang="nl-BE" dirty="0"/>
            <a:t>Latijnse cultuur</a:t>
          </a:r>
        </a:p>
      </dgm:t>
    </dgm:pt>
    <dgm:pt modelId="{DBDCB63F-891E-434C-AA18-2FA4FBBC7D44}" type="parTrans" cxnId="{2EBC419A-4936-4EE1-AC60-BD8772F5B841}">
      <dgm:prSet/>
      <dgm:spPr/>
      <dgm:t>
        <a:bodyPr/>
        <a:lstStyle/>
        <a:p>
          <a:endParaRPr lang="nl-BE"/>
        </a:p>
      </dgm:t>
    </dgm:pt>
    <dgm:pt modelId="{132AE85F-7A80-4049-95D8-5CA0C957DAE0}" type="sibTrans" cxnId="{2EBC419A-4936-4EE1-AC60-BD8772F5B841}">
      <dgm:prSet/>
      <dgm:spPr/>
      <dgm:t>
        <a:bodyPr/>
        <a:lstStyle/>
        <a:p>
          <a:endParaRPr lang="nl-BE"/>
        </a:p>
      </dgm:t>
    </dgm:pt>
    <dgm:pt modelId="{0084E61D-D323-4B4F-BDCC-A20F3F1E1E77}" type="pres">
      <dgm:prSet presAssocID="{4170D718-D4E8-4EAE-9A36-F86E92C6B8EC}" presName="Name0" presStyleCnt="0">
        <dgm:presLayoutVars>
          <dgm:dir/>
          <dgm:resizeHandles val="exact"/>
        </dgm:presLayoutVars>
      </dgm:prSet>
      <dgm:spPr/>
    </dgm:pt>
    <dgm:pt modelId="{9B186AC5-59F1-439A-B3E5-1EF3BA10C4DC}" type="pres">
      <dgm:prSet presAssocID="{4170D718-D4E8-4EAE-9A36-F86E92C6B8EC}" presName="cycle" presStyleCnt="0"/>
      <dgm:spPr/>
    </dgm:pt>
    <dgm:pt modelId="{F68C7A83-976D-448A-BEB4-66F2BC0990BB}" type="pres">
      <dgm:prSet presAssocID="{26BEF798-14D9-49B0-904A-532B2498B698}" presName="nodeFirstNode" presStyleLbl="node1" presStyleIdx="0" presStyleCnt="4">
        <dgm:presLayoutVars>
          <dgm:bulletEnabled val="1"/>
        </dgm:presLayoutVars>
      </dgm:prSet>
      <dgm:spPr/>
    </dgm:pt>
    <dgm:pt modelId="{310F9AB3-6859-4EB0-85C5-9229CBC7B0E4}" type="pres">
      <dgm:prSet presAssocID="{980365E6-155E-45D0-BF9E-59764EE3D3C4}" presName="sibTransFirstNode" presStyleLbl="bgShp" presStyleIdx="0" presStyleCnt="1"/>
      <dgm:spPr/>
    </dgm:pt>
    <dgm:pt modelId="{A7422FD6-A168-4F8A-A19F-666E38FD64EA}" type="pres">
      <dgm:prSet presAssocID="{A93850D3-54BC-4DB0-B825-E00917DCF534}" presName="nodeFollowingNodes" presStyleLbl="node1" presStyleIdx="1" presStyleCnt="4">
        <dgm:presLayoutVars>
          <dgm:bulletEnabled val="1"/>
        </dgm:presLayoutVars>
      </dgm:prSet>
      <dgm:spPr/>
    </dgm:pt>
    <dgm:pt modelId="{4F198072-7CF7-4207-839A-1800D50DBF4D}" type="pres">
      <dgm:prSet presAssocID="{BE703CB6-FADA-4BBE-8722-42054F4A4D38}" presName="nodeFollowingNodes" presStyleLbl="node1" presStyleIdx="2" presStyleCnt="4">
        <dgm:presLayoutVars>
          <dgm:bulletEnabled val="1"/>
        </dgm:presLayoutVars>
      </dgm:prSet>
      <dgm:spPr/>
    </dgm:pt>
    <dgm:pt modelId="{1F1796F7-F530-4CEB-8F21-95EF4DD046FC}" type="pres">
      <dgm:prSet presAssocID="{0FE91662-0EE3-4435-9F3D-312C1730E571}" presName="nodeFollowingNodes" presStyleLbl="node1" presStyleIdx="3" presStyleCnt="4">
        <dgm:presLayoutVars>
          <dgm:bulletEnabled val="1"/>
        </dgm:presLayoutVars>
      </dgm:prSet>
      <dgm:spPr/>
    </dgm:pt>
  </dgm:ptLst>
  <dgm:cxnLst>
    <dgm:cxn modelId="{83B49A07-515D-4DE0-A50C-E64F5B161575}" type="presOf" srcId="{980365E6-155E-45D0-BF9E-59764EE3D3C4}" destId="{310F9AB3-6859-4EB0-85C5-9229CBC7B0E4}" srcOrd="0" destOrd="0" presId="urn:microsoft.com/office/officeart/2005/8/layout/cycle3"/>
    <dgm:cxn modelId="{7033B314-9C07-4A7D-BC3D-B4EBB0503824}" srcId="{4170D718-D4E8-4EAE-9A36-F86E92C6B8EC}" destId="{BE703CB6-FADA-4BBE-8722-42054F4A4D38}" srcOrd="2" destOrd="0" parTransId="{360DA738-C7F3-45A0-A38C-659232C97732}" sibTransId="{6C6D19F2-A0DD-418F-8BF3-D1B871A48F0D}"/>
    <dgm:cxn modelId="{DB1AFB62-5090-481C-A954-106431C4FEF5}" type="presOf" srcId="{A93850D3-54BC-4DB0-B825-E00917DCF534}" destId="{A7422FD6-A168-4F8A-A19F-666E38FD64EA}" srcOrd="0" destOrd="0" presId="urn:microsoft.com/office/officeart/2005/8/layout/cycle3"/>
    <dgm:cxn modelId="{0208D469-FABB-47EC-B2A4-9DEE2FDE7A7F}" type="presOf" srcId="{0FE91662-0EE3-4435-9F3D-312C1730E571}" destId="{1F1796F7-F530-4CEB-8F21-95EF4DD046FC}" srcOrd="0" destOrd="0" presId="urn:microsoft.com/office/officeart/2005/8/layout/cycle3"/>
    <dgm:cxn modelId="{2EBC419A-4936-4EE1-AC60-BD8772F5B841}" srcId="{4170D718-D4E8-4EAE-9A36-F86E92C6B8EC}" destId="{0FE91662-0EE3-4435-9F3D-312C1730E571}" srcOrd="3" destOrd="0" parTransId="{DBDCB63F-891E-434C-AA18-2FA4FBBC7D44}" sibTransId="{132AE85F-7A80-4049-95D8-5CA0C957DAE0}"/>
    <dgm:cxn modelId="{27D3049C-10CB-4218-8A20-8C17C69637E8}" type="presOf" srcId="{4170D718-D4E8-4EAE-9A36-F86E92C6B8EC}" destId="{0084E61D-D323-4B4F-BDCC-A20F3F1E1E77}" srcOrd="0" destOrd="0" presId="urn:microsoft.com/office/officeart/2005/8/layout/cycle3"/>
    <dgm:cxn modelId="{3D6FE5A5-3485-4311-8DE8-B4555E1FFAA5}" srcId="{4170D718-D4E8-4EAE-9A36-F86E92C6B8EC}" destId="{A93850D3-54BC-4DB0-B825-E00917DCF534}" srcOrd="1" destOrd="0" parTransId="{AF85D2C2-BC20-42BE-AAC5-F90715E981DF}" sibTransId="{1F04B978-4ED3-4993-A9AC-43E238F615C2}"/>
    <dgm:cxn modelId="{FC71FBA7-2C03-47CF-B7E3-65440EC12955}" type="presOf" srcId="{BE703CB6-FADA-4BBE-8722-42054F4A4D38}" destId="{4F198072-7CF7-4207-839A-1800D50DBF4D}" srcOrd="0" destOrd="0" presId="urn:microsoft.com/office/officeart/2005/8/layout/cycle3"/>
    <dgm:cxn modelId="{FB2B56FB-210D-4D76-88C4-8DE17BFCBD6D}" srcId="{4170D718-D4E8-4EAE-9A36-F86E92C6B8EC}" destId="{26BEF798-14D9-49B0-904A-532B2498B698}" srcOrd="0" destOrd="0" parTransId="{A99992C3-DB6E-40CF-9257-FADF4ABF14FA}" sibTransId="{980365E6-155E-45D0-BF9E-59764EE3D3C4}"/>
    <dgm:cxn modelId="{21AA29FE-546F-4598-B656-9408CF5B9CA3}" type="presOf" srcId="{26BEF798-14D9-49B0-904A-532B2498B698}" destId="{F68C7A83-976D-448A-BEB4-66F2BC0990BB}" srcOrd="0" destOrd="0" presId="urn:microsoft.com/office/officeart/2005/8/layout/cycle3"/>
    <dgm:cxn modelId="{C6D6D2B0-EA67-420E-B367-C5DC6DF79E34}" type="presParOf" srcId="{0084E61D-D323-4B4F-BDCC-A20F3F1E1E77}" destId="{9B186AC5-59F1-439A-B3E5-1EF3BA10C4DC}" srcOrd="0" destOrd="0" presId="urn:microsoft.com/office/officeart/2005/8/layout/cycle3"/>
    <dgm:cxn modelId="{AB6B72E6-F2B7-4017-BF24-96FFFC8F8E7B}" type="presParOf" srcId="{9B186AC5-59F1-439A-B3E5-1EF3BA10C4DC}" destId="{F68C7A83-976D-448A-BEB4-66F2BC0990BB}" srcOrd="0" destOrd="0" presId="urn:microsoft.com/office/officeart/2005/8/layout/cycle3"/>
    <dgm:cxn modelId="{C7F91DCE-7342-49FB-BA67-4DCD2C047277}" type="presParOf" srcId="{9B186AC5-59F1-439A-B3E5-1EF3BA10C4DC}" destId="{310F9AB3-6859-4EB0-85C5-9229CBC7B0E4}" srcOrd="1" destOrd="0" presId="urn:microsoft.com/office/officeart/2005/8/layout/cycle3"/>
    <dgm:cxn modelId="{FF87EFD2-3877-400A-B75D-E57FAE01EB2A}" type="presParOf" srcId="{9B186AC5-59F1-439A-B3E5-1EF3BA10C4DC}" destId="{A7422FD6-A168-4F8A-A19F-666E38FD64EA}" srcOrd="2" destOrd="0" presId="urn:microsoft.com/office/officeart/2005/8/layout/cycle3"/>
    <dgm:cxn modelId="{FE127AF5-65F3-4148-9CEF-8E3456E966F2}" type="presParOf" srcId="{9B186AC5-59F1-439A-B3E5-1EF3BA10C4DC}" destId="{4F198072-7CF7-4207-839A-1800D50DBF4D}" srcOrd="3" destOrd="0" presId="urn:microsoft.com/office/officeart/2005/8/layout/cycle3"/>
    <dgm:cxn modelId="{CA87BE87-6717-49AB-A84A-A036C2C74E6D}" type="presParOf" srcId="{9B186AC5-59F1-439A-B3E5-1EF3BA10C4DC}" destId="{1F1796F7-F530-4CEB-8F21-95EF4DD046FC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04401A-8FF3-44E8-8F6B-B1BD923C1A07}" type="doc">
      <dgm:prSet loTypeId="urn:microsoft.com/office/officeart/2005/8/layout/h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nl-BE"/>
        </a:p>
      </dgm:t>
    </dgm:pt>
    <dgm:pt modelId="{45A03F16-6E17-4549-9B6D-6806ABAD7DA4}">
      <dgm:prSet/>
      <dgm:spPr/>
      <dgm:t>
        <a:bodyPr/>
        <a:lstStyle/>
        <a:p>
          <a:r>
            <a:rPr lang="nl-BE" dirty="0"/>
            <a:t>De strijd van het Rijk </a:t>
          </a:r>
        </a:p>
      </dgm:t>
    </dgm:pt>
    <dgm:pt modelId="{DEB2CC30-7268-4355-A6D7-E1781E77FAB1}" type="parTrans" cxnId="{D0EA29F6-8E25-44C7-914C-E8ACBE049F07}">
      <dgm:prSet/>
      <dgm:spPr/>
      <dgm:t>
        <a:bodyPr/>
        <a:lstStyle/>
        <a:p>
          <a:endParaRPr lang="nl-BE"/>
        </a:p>
      </dgm:t>
    </dgm:pt>
    <dgm:pt modelId="{A0C2FE6C-6187-4E82-88FE-BDA51000A561}" type="sibTrans" cxnId="{D0EA29F6-8E25-44C7-914C-E8ACBE049F07}">
      <dgm:prSet/>
      <dgm:spPr/>
      <dgm:t>
        <a:bodyPr/>
        <a:lstStyle/>
        <a:p>
          <a:endParaRPr lang="nl-BE"/>
        </a:p>
      </dgm:t>
    </dgm:pt>
    <dgm:pt modelId="{8A8AE0C7-032B-430C-A50E-7E9BF0785E60}">
      <dgm:prSet/>
      <dgm:spPr/>
      <dgm:t>
        <a:bodyPr/>
        <a:lstStyle/>
        <a:p>
          <a:r>
            <a:rPr lang="nl-BE" dirty="0"/>
            <a:t>Wonderen</a:t>
          </a:r>
        </a:p>
      </dgm:t>
    </dgm:pt>
    <dgm:pt modelId="{FDA9FFE0-37B2-4C8A-8A90-3DFD7ACE98A8}" type="parTrans" cxnId="{E8335316-5BEF-42DE-88BB-9A5E7ACDB47F}">
      <dgm:prSet/>
      <dgm:spPr/>
      <dgm:t>
        <a:bodyPr/>
        <a:lstStyle/>
        <a:p>
          <a:endParaRPr lang="nl-BE"/>
        </a:p>
      </dgm:t>
    </dgm:pt>
    <dgm:pt modelId="{83ECFAEB-43C3-486D-9775-99CEB462881B}" type="sibTrans" cxnId="{E8335316-5BEF-42DE-88BB-9A5E7ACDB47F}">
      <dgm:prSet/>
      <dgm:spPr/>
      <dgm:t>
        <a:bodyPr/>
        <a:lstStyle/>
        <a:p>
          <a:endParaRPr lang="nl-BE"/>
        </a:p>
      </dgm:t>
    </dgm:pt>
    <dgm:pt modelId="{C4BAEB6D-94F1-42A4-9AFC-EAEA0AF04E3B}">
      <dgm:prSet/>
      <dgm:spPr/>
      <dgm:t>
        <a:bodyPr/>
        <a:lstStyle/>
        <a:p>
          <a:r>
            <a:rPr lang="nl-BE" dirty="0"/>
            <a:t>Plotseling afbraak</a:t>
          </a:r>
        </a:p>
      </dgm:t>
    </dgm:pt>
    <dgm:pt modelId="{ECCFA1A1-625F-469A-88B1-618C53DE01D8}" type="parTrans" cxnId="{89F37593-C421-49AC-9F0A-030317EB1491}">
      <dgm:prSet/>
      <dgm:spPr/>
      <dgm:t>
        <a:bodyPr/>
        <a:lstStyle/>
        <a:p>
          <a:endParaRPr lang="nl-BE"/>
        </a:p>
      </dgm:t>
    </dgm:pt>
    <dgm:pt modelId="{82EC6B6C-E0B2-4839-B512-0C84D550D427}" type="sibTrans" cxnId="{89F37593-C421-49AC-9F0A-030317EB1491}">
      <dgm:prSet/>
      <dgm:spPr/>
      <dgm:t>
        <a:bodyPr/>
        <a:lstStyle/>
        <a:p>
          <a:endParaRPr lang="nl-BE"/>
        </a:p>
      </dgm:t>
    </dgm:pt>
    <dgm:pt modelId="{C3D8514B-E234-4EA4-8328-EBE11889A127}">
      <dgm:prSet/>
      <dgm:spPr/>
      <dgm:t>
        <a:bodyPr/>
        <a:lstStyle/>
        <a:p>
          <a:r>
            <a:rPr lang="nl-BE" dirty="0"/>
            <a:t>Kruis </a:t>
          </a:r>
          <a:r>
            <a:rPr lang="nl-BE"/>
            <a:t>en opstanding</a:t>
          </a:r>
          <a:endParaRPr lang="nl-BE" dirty="0"/>
        </a:p>
      </dgm:t>
    </dgm:pt>
    <dgm:pt modelId="{AC751D5E-5C0B-422C-A106-C1FBFFA4986C}" type="parTrans" cxnId="{A2EABBCF-F275-4957-9BF6-FB50AD4F1176}">
      <dgm:prSet/>
      <dgm:spPr/>
    </dgm:pt>
    <dgm:pt modelId="{CEC18FA0-6AE8-4BBA-9EF7-7A0BECA7EFDE}" type="sibTrans" cxnId="{A2EABBCF-F275-4957-9BF6-FB50AD4F1176}">
      <dgm:prSet/>
      <dgm:spPr/>
    </dgm:pt>
    <dgm:pt modelId="{1F94D13E-E026-4FAA-90D4-F7273EB798BA}" type="pres">
      <dgm:prSet presAssocID="{1304401A-8FF3-44E8-8F6B-B1BD923C1A07}" presName="Name0" presStyleCnt="0">
        <dgm:presLayoutVars>
          <dgm:dir/>
          <dgm:resizeHandles val="exact"/>
        </dgm:presLayoutVars>
      </dgm:prSet>
      <dgm:spPr/>
    </dgm:pt>
    <dgm:pt modelId="{B585AD40-1249-4B13-A236-0D40BB1BF5C8}" type="pres">
      <dgm:prSet presAssocID="{45A03F16-6E17-4549-9B6D-6806ABAD7DA4}" presName="node" presStyleLbl="node1" presStyleIdx="0" presStyleCnt="4">
        <dgm:presLayoutVars>
          <dgm:bulletEnabled val="1"/>
        </dgm:presLayoutVars>
      </dgm:prSet>
      <dgm:spPr/>
    </dgm:pt>
    <dgm:pt modelId="{21D8AEB5-E890-4B89-930D-06FF8A5AD8CB}" type="pres">
      <dgm:prSet presAssocID="{A0C2FE6C-6187-4E82-88FE-BDA51000A561}" presName="sibTrans" presStyleCnt="0"/>
      <dgm:spPr/>
    </dgm:pt>
    <dgm:pt modelId="{FFDBDC95-495D-42E4-A136-2BD4F48BBEA6}" type="pres">
      <dgm:prSet presAssocID="{8A8AE0C7-032B-430C-A50E-7E9BF0785E60}" presName="node" presStyleLbl="node1" presStyleIdx="1" presStyleCnt="4">
        <dgm:presLayoutVars>
          <dgm:bulletEnabled val="1"/>
        </dgm:presLayoutVars>
      </dgm:prSet>
      <dgm:spPr/>
    </dgm:pt>
    <dgm:pt modelId="{B8CE8A24-B816-4BC6-880F-3C2EC01874EB}" type="pres">
      <dgm:prSet presAssocID="{83ECFAEB-43C3-486D-9775-99CEB462881B}" presName="sibTrans" presStyleCnt="0"/>
      <dgm:spPr/>
    </dgm:pt>
    <dgm:pt modelId="{EB89262F-CB7D-4ADA-9959-C3AF890943D3}" type="pres">
      <dgm:prSet presAssocID="{C3D8514B-E234-4EA4-8328-EBE11889A127}" presName="node" presStyleLbl="node1" presStyleIdx="2" presStyleCnt="4">
        <dgm:presLayoutVars>
          <dgm:bulletEnabled val="1"/>
        </dgm:presLayoutVars>
      </dgm:prSet>
      <dgm:spPr/>
    </dgm:pt>
    <dgm:pt modelId="{672370D4-5396-4C48-8617-072D7A8EA263}" type="pres">
      <dgm:prSet presAssocID="{CEC18FA0-6AE8-4BBA-9EF7-7A0BECA7EFDE}" presName="sibTrans" presStyleCnt="0"/>
      <dgm:spPr/>
    </dgm:pt>
    <dgm:pt modelId="{6342FBC9-62D1-4949-8D6E-AA3CFEAA0AAA}" type="pres">
      <dgm:prSet presAssocID="{C4BAEB6D-94F1-42A4-9AFC-EAEA0AF04E3B}" presName="node" presStyleLbl="node1" presStyleIdx="3" presStyleCnt="4">
        <dgm:presLayoutVars>
          <dgm:bulletEnabled val="1"/>
        </dgm:presLayoutVars>
      </dgm:prSet>
      <dgm:spPr/>
    </dgm:pt>
  </dgm:ptLst>
  <dgm:cxnLst>
    <dgm:cxn modelId="{B0014008-EC0A-455A-9860-B1D9B7E57842}" type="presOf" srcId="{C3D8514B-E234-4EA4-8328-EBE11889A127}" destId="{EB89262F-CB7D-4ADA-9959-C3AF890943D3}" srcOrd="0" destOrd="0" presId="urn:microsoft.com/office/officeart/2005/8/layout/hList6"/>
    <dgm:cxn modelId="{779B030F-F579-401F-9FE5-1AD93448D59F}" type="presOf" srcId="{C4BAEB6D-94F1-42A4-9AFC-EAEA0AF04E3B}" destId="{6342FBC9-62D1-4949-8D6E-AA3CFEAA0AAA}" srcOrd="0" destOrd="0" presId="urn:microsoft.com/office/officeart/2005/8/layout/hList6"/>
    <dgm:cxn modelId="{E8335316-5BEF-42DE-88BB-9A5E7ACDB47F}" srcId="{1304401A-8FF3-44E8-8F6B-B1BD923C1A07}" destId="{8A8AE0C7-032B-430C-A50E-7E9BF0785E60}" srcOrd="1" destOrd="0" parTransId="{FDA9FFE0-37B2-4C8A-8A90-3DFD7ACE98A8}" sibTransId="{83ECFAEB-43C3-486D-9775-99CEB462881B}"/>
    <dgm:cxn modelId="{F0F2004D-85A2-4AAD-9221-AF2A26BCF45B}" type="presOf" srcId="{1304401A-8FF3-44E8-8F6B-B1BD923C1A07}" destId="{1F94D13E-E026-4FAA-90D4-F7273EB798BA}" srcOrd="0" destOrd="0" presId="urn:microsoft.com/office/officeart/2005/8/layout/hList6"/>
    <dgm:cxn modelId="{F5B0E076-C422-47AB-901A-FFC7E07BBF9B}" type="presOf" srcId="{45A03F16-6E17-4549-9B6D-6806ABAD7DA4}" destId="{B585AD40-1249-4B13-A236-0D40BB1BF5C8}" srcOrd="0" destOrd="0" presId="urn:microsoft.com/office/officeart/2005/8/layout/hList6"/>
    <dgm:cxn modelId="{68CF5D83-1CE2-4068-B0CF-EC118079B589}" type="presOf" srcId="{8A8AE0C7-032B-430C-A50E-7E9BF0785E60}" destId="{FFDBDC95-495D-42E4-A136-2BD4F48BBEA6}" srcOrd="0" destOrd="0" presId="urn:microsoft.com/office/officeart/2005/8/layout/hList6"/>
    <dgm:cxn modelId="{89F37593-C421-49AC-9F0A-030317EB1491}" srcId="{1304401A-8FF3-44E8-8F6B-B1BD923C1A07}" destId="{C4BAEB6D-94F1-42A4-9AFC-EAEA0AF04E3B}" srcOrd="3" destOrd="0" parTransId="{ECCFA1A1-625F-469A-88B1-618C53DE01D8}" sibTransId="{82EC6B6C-E0B2-4839-B512-0C84D550D427}"/>
    <dgm:cxn modelId="{A2EABBCF-F275-4957-9BF6-FB50AD4F1176}" srcId="{1304401A-8FF3-44E8-8F6B-B1BD923C1A07}" destId="{C3D8514B-E234-4EA4-8328-EBE11889A127}" srcOrd="2" destOrd="0" parTransId="{AC751D5E-5C0B-422C-A106-C1FBFFA4986C}" sibTransId="{CEC18FA0-6AE8-4BBA-9EF7-7A0BECA7EFDE}"/>
    <dgm:cxn modelId="{D0EA29F6-8E25-44C7-914C-E8ACBE049F07}" srcId="{1304401A-8FF3-44E8-8F6B-B1BD923C1A07}" destId="{45A03F16-6E17-4549-9B6D-6806ABAD7DA4}" srcOrd="0" destOrd="0" parTransId="{DEB2CC30-7268-4355-A6D7-E1781E77FAB1}" sibTransId="{A0C2FE6C-6187-4E82-88FE-BDA51000A561}"/>
    <dgm:cxn modelId="{C097561C-18D3-4721-B2F3-BEDB1F56C771}" type="presParOf" srcId="{1F94D13E-E026-4FAA-90D4-F7273EB798BA}" destId="{B585AD40-1249-4B13-A236-0D40BB1BF5C8}" srcOrd="0" destOrd="0" presId="urn:microsoft.com/office/officeart/2005/8/layout/hList6"/>
    <dgm:cxn modelId="{72FCE4AA-5CC9-4DA8-98D2-C04DC17EDD1A}" type="presParOf" srcId="{1F94D13E-E026-4FAA-90D4-F7273EB798BA}" destId="{21D8AEB5-E890-4B89-930D-06FF8A5AD8CB}" srcOrd="1" destOrd="0" presId="urn:microsoft.com/office/officeart/2005/8/layout/hList6"/>
    <dgm:cxn modelId="{B12FBE3A-6D56-44E5-A18E-69E1FBFF4DD3}" type="presParOf" srcId="{1F94D13E-E026-4FAA-90D4-F7273EB798BA}" destId="{FFDBDC95-495D-42E4-A136-2BD4F48BBEA6}" srcOrd="2" destOrd="0" presId="urn:microsoft.com/office/officeart/2005/8/layout/hList6"/>
    <dgm:cxn modelId="{1C4B6FD5-4859-4EB2-AAF1-7BAE6A4C257F}" type="presParOf" srcId="{1F94D13E-E026-4FAA-90D4-F7273EB798BA}" destId="{B8CE8A24-B816-4BC6-880F-3C2EC01874EB}" srcOrd="3" destOrd="0" presId="urn:microsoft.com/office/officeart/2005/8/layout/hList6"/>
    <dgm:cxn modelId="{457C6BA5-712B-4565-A709-57D81F960226}" type="presParOf" srcId="{1F94D13E-E026-4FAA-90D4-F7273EB798BA}" destId="{EB89262F-CB7D-4ADA-9959-C3AF890943D3}" srcOrd="4" destOrd="0" presId="urn:microsoft.com/office/officeart/2005/8/layout/hList6"/>
    <dgm:cxn modelId="{29DAD5EC-E93F-45B8-8E6B-D6F0A90EF509}" type="presParOf" srcId="{1F94D13E-E026-4FAA-90D4-F7273EB798BA}" destId="{672370D4-5396-4C48-8617-072D7A8EA263}" srcOrd="5" destOrd="0" presId="urn:microsoft.com/office/officeart/2005/8/layout/hList6"/>
    <dgm:cxn modelId="{E28CB5BB-06A9-42E8-937B-434EF43D01C0}" type="presParOf" srcId="{1F94D13E-E026-4FAA-90D4-F7273EB798BA}" destId="{6342FBC9-62D1-4949-8D6E-AA3CFEAA0AAA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04401A-8FF3-44E8-8F6B-B1BD923C1A07}" type="doc">
      <dgm:prSet loTypeId="urn:microsoft.com/office/officeart/2005/8/layout/hProcess1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45A03F16-6E17-4549-9B6D-6806ABAD7DA4}">
      <dgm:prSet/>
      <dgm:spPr/>
      <dgm:t>
        <a:bodyPr/>
        <a:lstStyle/>
        <a:p>
          <a:r>
            <a:rPr lang="nl-BE" dirty="0"/>
            <a:t>Bij Jezus’ lijden (30nC; Mc14:51-52)</a:t>
          </a:r>
        </a:p>
      </dgm:t>
    </dgm:pt>
    <dgm:pt modelId="{DEB2CC30-7268-4355-A6D7-E1781E77FAB1}" type="parTrans" cxnId="{D0EA29F6-8E25-44C7-914C-E8ACBE049F07}">
      <dgm:prSet/>
      <dgm:spPr/>
      <dgm:t>
        <a:bodyPr/>
        <a:lstStyle/>
        <a:p>
          <a:endParaRPr lang="nl-BE"/>
        </a:p>
      </dgm:t>
    </dgm:pt>
    <dgm:pt modelId="{A0C2FE6C-6187-4E82-88FE-BDA51000A561}" type="sibTrans" cxnId="{D0EA29F6-8E25-44C7-914C-E8ACBE049F07}">
      <dgm:prSet/>
      <dgm:spPr/>
      <dgm:t>
        <a:bodyPr/>
        <a:lstStyle/>
        <a:p>
          <a:endParaRPr lang="nl-BE"/>
        </a:p>
      </dgm:t>
    </dgm:pt>
    <dgm:pt modelId="{C9FBCBD9-79F5-48D1-8F88-4644080A6BCA}">
      <dgm:prSet/>
      <dgm:spPr/>
      <dgm:t>
        <a:bodyPr/>
        <a:lstStyle/>
        <a:p>
          <a:r>
            <a:rPr lang="nl-BE" dirty="0"/>
            <a:t>Op zending (46nC; Hd12:25)</a:t>
          </a:r>
        </a:p>
      </dgm:t>
    </dgm:pt>
    <dgm:pt modelId="{6E614CCD-D0B8-40EF-817B-E01F664F33FB}" type="parTrans" cxnId="{26AE882D-5C83-4E64-99B2-CD96D3CF7F28}">
      <dgm:prSet/>
      <dgm:spPr/>
      <dgm:t>
        <a:bodyPr/>
        <a:lstStyle/>
        <a:p>
          <a:endParaRPr lang="nl-BE"/>
        </a:p>
      </dgm:t>
    </dgm:pt>
    <dgm:pt modelId="{D7B75D5E-75BC-4EBA-AEA8-E99DBD566066}" type="sibTrans" cxnId="{26AE882D-5C83-4E64-99B2-CD96D3CF7F28}">
      <dgm:prSet/>
      <dgm:spPr/>
      <dgm:t>
        <a:bodyPr/>
        <a:lstStyle/>
        <a:p>
          <a:endParaRPr lang="nl-BE"/>
        </a:p>
      </dgm:t>
    </dgm:pt>
    <dgm:pt modelId="{ECA00514-F606-4FBB-B51E-B6D34E3F7EE2}">
      <dgm:prSet/>
      <dgm:spPr/>
      <dgm:t>
        <a:bodyPr/>
        <a:lstStyle/>
        <a:p>
          <a:r>
            <a:rPr lang="nl-BE" dirty="0"/>
            <a:t>Terugkeer (47nC; Hd13:5,31)</a:t>
          </a:r>
        </a:p>
      </dgm:t>
    </dgm:pt>
    <dgm:pt modelId="{902AA951-77A0-4363-8BF8-9796F65841BF}" type="parTrans" cxnId="{3A9857C8-C953-4D72-BDD9-CF74F46E478F}">
      <dgm:prSet/>
      <dgm:spPr/>
      <dgm:t>
        <a:bodyPr/>
        <a:lstStyle/>
        <a:p>
          <a:endParaRPr lang="nl-BE"/>
        </a:p>
      </dgm:t>
    </dgm:pt>
    <dgm:pt modelId="{51976A36-83DB-4689-9ACF-5D2CF359C2DA}" type="sibTrans" cxnId="{3A9857C8-C953-4D72-BDD9-CF74F46E478F}">
      <dgm:prSet/>
      <dgm:spPr/>
      <dgm:t>
        <a:bodyPr/>
        <a:lstStyle/>
        <a:p>
          <a:endParaRPr lang="nl-BE"/>
        </a:p>
      </dgm:t>
    </dgm:pt>
    <dgm:pt modelId="{F595A76F-1CF6-4856-9C1E-3F0FC23E74FC}">
      <dgm:prSet/>
      <dgm:spPr/>
      <dgm:t>
        <a:bodyPr/>
        <a:lstStyle/>
        <a:p>
          <a:r>
            <a:rPr lang="nl-BE" dirty="0"/>
            <a:t>Ruzie (49nC; Hd15:37-38)</a:t>
          </a:r>
        </a:p>
      </dgm:t>
    </dgm:pt>
    <dgm:pt modelId="{53F33DA8-D5F8-4457-84BB-1C7C75E3B0F5}" type="parTrans" cxnId="{3446111A-938B-4243-A309-303B31B95720}">
      <dgm:prSet/>
      <dgm:spPr/>
      <dgm:t>
        <a:bodyPr/>
        <a:lstStyle/>
        <a:p>
          <a:endParaRPr lang="nl-BE"/>
        </a:p>
      </dgm:t>
    </dgm:pt>
    <dgm:pt modelId="{5779FF0B-AEAE-4854-BEF1-B13B5B849032}" type="sibTrans" cxnId="{3446111A-938B-4243-A309-303B31B95720}">
      <dgm:prSet/>
      <dgm:spPr/>
      <dgm:t>
        <a:bodyPr/>
        <a:lstStyle/>
        <a:p>
          <a:endParaRPr lang="nl-BE"/>
        </a:p>
      </dgm:t>
    </dgm:pt>
    <dgm:pt modelId="{5EF6BC51-F471-428B-B271-64D1EF34299F}" type="pres">
      <dgm:prSet presAssocID="{1304401A-8FF3-44E8-8F6B-B1BD923C1A07}" presName="Name0" presStyleCnt="0">
        <dgm:presLayoutVars>
          <dgm:dir/>
          <dgm:resizeHandles val="exact"/>
        </dgm:presLayoutVars>
      </dgm:prSet>
      <dgm:spPr/>
    </dgm:pt>
    <dgm:pt modelId="{A27A52C2-8392-4BB5-8776-15D6096C8CAA}" type="pres">
      <dgm:prSet presAssocID="{1304401A-8FF3-44E8-8F6B-B1BD923C1A07}" presName="arrow" presStyleLbl="bgShp" presStyleIdx="0" presStyleCnt="1"/>
      <dgm:spPr/>
    </dgm:pt>
    <dgm:pt modelId="{E77F90E0-CB5B-4BDD-9665-BB2116D88B93}" type="pres">
      <dgm:prSet presAssocID="{1304401A-8FF3-44E8-8F6B-B1BD923C1A07}" presName="points" presStyleCnt="0"/>
      <dgm:spPr/>
    </dgm:pt>
    <dgm:pt modelId="{1F32AF7D-D353-4026-AC72-BB527D30ED2A}" type="pres">
      <dgm:prSet presAssocID="{45A03F16-6E17-4549-9B6D-6806ABAD7DA4}" presName="compositeA" presStyleCnt="0"/>
      <dgm:spPr/>
    </dgm:pt>
    <dgm:pt modelId="{13F9FE87-A5DD-477D-9B75-AF854DF413C9}" type="pres">
      <dgm:prSet presAssocID="{45A03F16-6E17-4549-9B6D-6806ABAD7DA4}" presName="textA" presStyleLbl="revTx" presStyleIdx="0" presStyleCnt="4">
        <dgm:presLayoutVars>
          <dgm:bulletEnabled val="1"/>
        </dgm:presLayoutVars>
      </dgm:prSet>
      <dgm:spPr/>
    </dgm:pt>
    <dgm:pt modelId="{8B28838A-2D10-4AEA-8C7A-9848AF82B7DD}" type="pres">
      <dgm:prSet presAssocID="{45A03F16-6E17-4549-9B6D-6806ABAD7DA4}" presName="circleA" presStyleLbl="node1" presStyleIdx="0" presStyleCnt="4"/>
      <dgm:spPr/>
    </dgm:pt>
    <dgm:pt modelId="{4E6F0E90-EF99-4D7B-A1DE-AEC5B1DCB9F9}" type="pres">
      <dgm:prSet presAssocID="{45A03F16-6E17-4549-9B6D-6806ABAD7DA4}" presName="spaceA" presStyleCnt="0"/>
      <dgm:spPr/>
    </dgm:pt>
    <dgm:pt modelId="{36583C9E-43FD-48BC-B8A6-5FA7490009F9}" type="pres">
      <dgm:prSet presAssocID="{A0C2FE6C-6187-4E82-88FE-BDA51000A561}" presName="space" presStyleCnt="0"/>
      <dgm:spPr/>
    </dgm:pt>
    <dgm:pt modelId="{3F3D36F8-222A-46EE-98C4-1BBD83D426C0}" type="pres">
      <dgm:prSet presAssocID="{C9FBCBD9-79F5-48D1-8F88-4644080A6BCA}" presName="compositeB" presStyleCnt="0"/>
      <dgm:spPr/>
    </dgm:pt>
    <dgm:pt modelId="{1C819231-6E41-4580-9C2C-045DEF504C80}" type="pres">
      <dgm:prSet presAssocID="{C9FBCBD9-79F5-48D1-8F88-4644080A6BCA}" presName="textB" presStyleLbl="revTx" presStyleIdx="1" presStyleCnt="4">
        <dgm:presLayoutVars>
          <dgm:bulletEnabled val="1"/>
        </dgm:presLayoutVars>
      </dgm:prSet>
      <dgm:spPr/>
    </dgm:pt>
    <dgm:pt modelId="{692518A9-8651-43D2-AC43-420E48A8AA43}" type="pres">
      <dgm:prSet presAssocID="{C9FBCBD9-79F5-48D1-8F88-4644080A6BCA}" presName="circleB" presStyleLbl="node1" presStyleIdx="1" presStyleCnt="4"/>
      <dgm:spPr/>
    </dgm:pt>
    <dgm:pt modelId="{A25FD0EE-3F19-49A6-B48C-EAAFB233883F}" type="pres">
      <dgm:prSet presAssocID="{C9FBCBD9-79F5-48D1-8F88-4644080A6BCA}" presName="spaceB" presStyleCnt="0"/>
      <dgm:spPr/>
    </dgm:pt>
    <dgm:pt modelId="{69027371-DC36-4688-9F19-4A3873FC3553}" type="pres">
      <dgm:prSet presAssocID="{D7B75D5E-75BC-4EBA-AEA8-E99DBD566066}" presName="space" presStyleCnt="0"/>
      <dgm:spPr/>
    </dgm:pt>
    <dgm:pt modelId="{F7222E66-161B-408A-88D8-1BC87919DD26}" type="pres">
      <dgm:prSet presAssocID="{ECA00514-F606-4FBB-B51E-B6D34E3F7EE2}" presName="compositeA" presStyleCnt="0"/>
      <dgm:spPr/>
    </dgm:pt>
    <dgm:pt modelId="{035C678B-6EEF-471A-91AA-9ACFC0774837}" type="pres">
      <dgm:prSet presAssocID="{ECA00514-F606-4FBB-B51E-B6D34E3F7EE2}" presName="textA" presStyleLbl="revTx" presStyleIdx="2" presStyleCnt="4">
        <dgm:presLayoutVars>
          <dgm:bulletEnabled val="1"/>
        </dgm:presLayoutVars>
      </dgm:prSet>
      <dgm:spPr/>
    </dgm:pt>
    <dgm:pt modelId="{F74C131B-A4F5-49B0-8C66-98C2AAFE3441}" type="pres">
      <dgm:prSet presAssocID="{ECA00514-F606-4FBB-B51E-B6D34E3F7EE2}" presName="circleA" presStyleLbl="node1" presStyleIdx="2" presStyleCnt="4"/>
      <dgm:spPr/>
    </dgm:pt>
    <dgm:pt modelId="{B5192689-DBBE-41E2-9238-AB76E14D722C}" type="pres">
      <dgm:prSet presAssocID="{ECA00514-F606-4FBB-B51E-B6D34E3F7EE2}" presName="spaceA" presStyleCnt="0"/>
      <dgm:spPr/>
    </dgm:pt>
    <dgm:pt modelId="{679DF444-D3AA-43A2-B851-F26255A149D5}" type="pres">
      <dgm:prSet presAssocID="{51976A36-83DB-4689-9ACF-5D2CF359C2DA}" presName="space" presStyleCnt="0"/>
      <dgm:spPr/>
    </dgm:pt>
    <dgm:pt modelId="{42D5A0AA-6F78-4A94-A8D4-4E5965F8F01E}" type="pres">
      <dgm:prSet presAssocID="{F595A76F-1CF6-4856-9C1E-3F0FC23E74FC}" presName="compositeB" presStyleCnt="0"/>
      <dgm:spPr/>
    </dgm:pt>
    <dgm:pt modelId="{8C7078A4-4A4B-4790-AB98-7ED6F3624948}" type="pres">
      <dgm:prSet presAssocID="{F595A76F-1CF6-4856-9C1E-3F0FC23E74FC}" presName="textB" presStyleLbl="revTx" presStyleIdx="3" presStyleCnt="4">
        <dgm:presLayoutVars>
          <dgm:bulletEnabled val="1"/>
        </dgm:presLayoutVars>
      </dgm:prSet>
      <dgm:spPr/>
    </dgm:pt>
    <dgm:pt modelId="{DC930D0C-BA83-4758-B20D-EAC08B5590D3}" type="pres">
      <dgm:prSet presAssocID="{F595A76F-1CF6-4856-9C1E-3F0FC23E74FC}" presName="circleB" presStyleLbl="node1" presStyleIdx="3" presStyleCnt="4"/>
      <dgm:spPr/>
    </dgm:pt>
    <dgm:pt modelId="{B711B7AD-1E2E-4D96-86A9-29691151A07B}" type="pres">
      <dgm:prSet presAssocID="{F595A76F-1CF6-4856-9C1E-3F0FC23E74FC}" presName="spaceB" presStyleCnt="0"/>
      <dgm:spPr/>
    </dgm:pt>
  </dgm:ptLst>
  <dgm:cxnLst>
    <dgm:cxn modelId="{3446111A-938B-4243-A309-303B31B95720}" srcId="{1304401A-8FF3-44E8-8F6B-B1BD923C1A07}" destId="{F595A76F-1CF6-4856-9C1E-3F0FC23E74FC}" srcOrd="3" destOrd="0" parTransId="{53F33DA8-D5F8-4457-84BB-1C7C75E3B0F5}" sibTransId="{5779FF0B-AEAE-4854-BEF1-B13B5B849032}"/>
    <dgm:cxn modelId="{8A5BC72C-6A80-495B-A195-A0767E5E0F71}" type="presOf" srcId="{45A03F16-6E17-4549-9B6D-6806ABAD7DA4}" destId="{13F9FE87-A5DD-477D-9B75-AF854DF413C9}" srcOrd="0" destOrd="0" presId="urn:microsoft.com/office/officeart/2005/8/layout/hProcess11"/>
    <dgm:cxn modelId="{26AE882D-5C83-4E64-99B2-CD96D3CF7F28}" srcId="{1304401A-8FF3-44E8-8F6B-B1BD923C1A07}" destId="{C9FBCBD9-79F5-48D1-8F88-4644080A6BCA}" srcOrd="1" destOrd="0" parTransId="{6E614CCD-D0B8-40EF-817B-E01F664F33FB}" sibTransId="{D7B75D5E-75BC-4EBA-AEA8-E99DBD566066}"/>
    <dgm:cxn modelId="{8E6BC181-3761-4BDF-94B8-A72B31788AC0}" type="presOf" srcId="{1304401A-8FF3-44E8-8F6B-B1BD923C1A07}" destId="{5EF6BC51-F471-428B-B271-64D1EF34299F}" srcOrd="0" destOrd="0" presId="urn:microsoft.com/office/officeart/2005/8/layout/hProcess11"/>
    <dgm:cxn modelId="{4112B984-9A5D-426E-A882-BA240940EA04}" type="presOf" srcId="{C9FBCBD9-79F5-48D1-8F88-4644080A6BCA}" destId="{1C819231-6E41-4580-9C2C-045DEF504C80}" srcOrd="0" destOrd="0" presId="urn:microsoft.com/office/officeart/2005/8/layout/hProcess11"/>
    <dgm:cxn modelId="{6014428B-9921-4039-8AAD-D0D5C13C10A9}" type="presOf" srcId="{F595A76F-1CF6-4856-9C1E-3F0FC23E74FC}" destId="{8C7078A4-4A4B-4790-AB98-7ED6F3624948}" srcOrd="0" destOrd="0" presId="urn:microsoft.com/office/officeart/2005/8/layout/hProcess11"/>
    <dgm:cxn modelId="{94A5BB96-33F8-43AD-B56A-3D98D011079C}" type="presOf" srcId="{ECA00514-F606-4FBB-B51E-B6D34E3F7EE2}" destId="{035C678B-6EEF-471A-91AA-9ACFC0774837}" srcOrd="0" destOrd="0" presId="urn:microsoft.com/office/officeart/2005/8/layout/hProcess11"/>
    <dgm:cxn modelId="{3A9857C8-C953-4D72-BDD9-CF74F46E478F}" srcId="{1304401A-8FF3-44E8-8F6B-B1BD923C1A07}" destId="{ECA00514-F606-4FBB-B51E-B6D34E3F7EE2}" srcOrd="2" destOrd="0" parTransId="{902AA951-77A0-4363-8BF8-9796F65841BF}" sibTransId="{51976A36-83DB-4689-9ACF-5D2CF359C2DA}"/>
    <dgm:cxn modelId="{D0EA29F6-8E25-44C7-914C-E8ACBE049F07}" srcId="{1304401A-8FF3-44E8-8F6B-B1BD923C1A07}" destId="{45A03F16-6E17-4549-9B6D-6806ABAD7DA4}" srcOrd="0" destOrd="0" parTransId="{DEB2CC30-7268-4355-A6D7-E1781E77FAB1}" sibTransId="{A0C2FE6C-6187-4E82-88FE-BDA51000A561}"/>
    <dgm:cxn modelId="{41505A40-AA9C-4C54-9AE5-D55482A58BC0}" type="presParOf" srcId="{5EF6BC51-F471-428B-B271-64D1EF34299F}" destId="{A27A52C2-8392-4BB5-8776-15D6096C8CAA}" srcOrd="0" destOrd="0" presId="urn:microsoft.com/office/officeart/2005/8/layout/hProcess11"/>
    <dgm:cxn modelId="{1AB95E63-E99B-419E-AD61-707B027018A6}" type="presParOf" srcId="{5EF6BC51-F471-428B-B271-64D1EF34299F}" destId="{E77F90E0-CB5B-4BDD-9665-BB2116D88B93}" srcOrd="1" destOrd="0" presId="urn:microsoft.com/office/officeart/2005/8/layout/hProcess11"/>
    <dgm:cxn modelId="{542E90EC-2228-4F43-8264-A292347A360C}" type="presParOf" srcId="{E77F90E0-CB5B-4BDD-9665-BB2116D88B93}" destId="{1F32AF7D-D353-4026-AC72-BB527D30ED2A}" srcOrd="0" destOrd="0" presId="urn:microsoft.com/office/officeart/2005/8/layout/hProcess11"/>
    <dgm:cxn modelId="{C5D0C52F-E09A-4801-ADE9-1DCAF35D0D0F}" type="presParOf" srcId="{1F32AF7D-D353-4026-AC72-BB527D30ED2A}" destId="{13F9FE87-A5DD-477D-9B75-AF854DF413C9}" srcOrd="0" destOrd="0" presId="urn:microsoft.com/office/officeart/2005/8/layout/hProcess11"/>
    <dgm:cxn modelId="{8C22FC5F-F275-47A5-9AC5-9A6E90B16078}" type="presParOf" srcId="{1F32AF7D-D353-4026-AC72-BB527D30ED2A}" destId="{8B28838A-2D10-4AEA-8C7A-9848AF82B7DD}" srcOrd="1" destOrd="0" presId="urn:microsoft.com/office/officeart/2005/8/layout/hProcess11"/>
    <dgm:cxn modelId="{7FA0A451-5FE7-45BB-A170-01F4453C2468}" type="presParOf" srcId="{1F32AF7D-D353-4026-AC72-BB527D30ED2A}" destId="{4E6F0E90-EF99-4D7B-A1DE-AEC5B1DCB9F9}" srcOrd="2" destOrd="0" presId="urn:microsoft.com/office/officeart/2005/8/layout/hProcess11"/>
    <dgm:cxn modelId="{1FB733C8-1AD6-4390-A4C2-DC775744669A}" type="presParOf" srcId="{E77F90E0-CB5B-4BDD-9665-BB2116D88B93}" destId="{36583C9E-43FD-48BC-B8A6-5FA7490009F9}" srcOrd="1" destOrd="0" presId="urn:microsoft.com/office/officeart/2005/8/layout/hProcess11"/>
    <dgm:cxn modelId="{6AA60EFB-8245-4CFE-A447-F4298623908B}" type="presParOf" srcId="{E77F90E0-CB5B-4BDD-9665-BB2116D88B93}" destId="{3F3D36F8-222A-46EE-98C4-1BBD83D426C0}" srcOrd="2" destOrd="0" presId="urn:microsoft.com/office/officeart/2005/8/layout/hProcess11"/>
    <dgm:cxn modelId="{EF0B332F-CBAC-4ABA-BEC1-4E87EDA89691}" type="presParOf" srcId="{3F3D36F8-222A-46EE-98C4-1BBD83D426C0}" destId="{1C819231-6E41-4580-9C2C-045DEF504C80}" srcOrd="0" destOrd="0" presId="urn:microsoft.com/office/officeart/2005/8/layout/hProcess11"/>
    <dgm:cxn modelId="{7C6282AF-6DEE-418F-B8FF-18455EE55B01}" type="presParOf" srcId="{3F3D36F8-222A-46EE-98C4-1BBD83D426C0}" destId="{692518A9-8651-43D2-AC43-420E48A8AA43}" srcOrd="1" destOrd="0" presId="urn:microsoft.com/office/officeart/2005/8/layout/hProcess11"/>
    <dgm:cxn modelId="{BC84E2C2-DA09-462F-B336-D768DFF26E06}" type="presParOf" srcId="{3F3D36F8-222A-46EE-98C4-1BBD83D426C0}" destId="{A25FD0EE-3F19-49A6-B48C-EAAFB233883F}" srcOrd="2" destOrd="0" presId="urn:microsoft.com/office/officeart/2005/8/layout/hProcess11"/>
    <dgm:cxn modelId="{8B77A773-2554-4AB5-9392-39DCB4E01343}" type="presParOf" srcId="{E77F90E0-CB5B-4BDD-9665-BB2116D88B93}" destId="{69027371-DC36-4688-9F19-4A3873FC3553}" srcOrd="3" destOrd="0" presId="urn:microsoft.com/office/officeart/2005/8/layout/hProcess11"/>
    <dgm:cxn modelId="{02892E06-D7B2-40F0-8A2F-DBEFFF2D413D}" type="presParOf" srcId="{E77F90E0-CB5B-4BDD-9665-BB2116D88B93}" destId="{F7222E66-161B-408A-88D8-1BC87919DD26}" srcOrd="4" destOrd="0" presId="urn:microsoft.com/office/officeart/2005/8/layout/hProcess11"/>
    <dgm:cxn modelId="{A72B0ACE-F9E6-4195-9F83-8FFD22346CDB}" type="presParOf" srcId="{F7222E66-161B-408A-88D8-1BC87919DD26}" destId="{035C678B-6EEF-471A-91AA-9ACFC0774837}" srcOrd="0" destOrd="0" presId="urn:microsoft.com/office/officeart/2005/8/layout/hProcess11"/>
    <dgm:cxn modelId="{6FD7A655-0AA6-4C60-8826-F99448DA6E68}" type="presParOf" srcId="{F7222E66-161B-408A-88D8-1BC87919DD26}" destId="{F74C131B-A4F5-49B0-8C66-98C2AAFE3441}" srcOrd="1" destOrd="0" presId="urn:microsoft.com/office/officeart/2005/8/layout/hProcess11"/>
    <dgm:cxn modelId="{70BD95DC-6C3A-40F2-B9A1-AB43AE795BF6}" type="presParOf" srcId="{F7222E66-161B-408A-88D8-1BC87919DD26}" destId="{B5192689-DBBE-41E2-9238-AB76E14D722C}" srcOrd="2" destOrd="0" presId="urn:microsoft.com/office/officeart/2005/8/layout/hProcess11"/>
    <dgm:cxn modelId="{147156F3-4B65-4EE2-9675-A5F58F90B1CF}" type="presParOf" srcId="{E77F90E0-CB5B-4BDD-9665-BB2116D88B93}" destId="{679DF444-D3AA-43A2-B851-F26255A149D5}" srcOrd="5" destOrd="0" presId="urn:microsoft.com/office/officeart/2005/8/layout/hProcess11"/>
    <dgm:cxn modelId="{401C6D11-F358-4031-85DD-029ADA98275D}" type="presParOf" srcId="{E77F90E0-CB5B-4BDD-9665-BB2116D88B93}" destId="{42D5A0AA-6F78-4A94-A8D4-4E5965F8F01E}" srcOrd="6" destOrd="0" presId="urn:microsoft.com/office/officeart/2005/8/layout/hProcess11"/>
    <dgm:cxn modelId="{C9538357-E3EF-4B00-B7E8-8D38951F2DDF}" type="presParOf" srcId="{42D5A0AA-6F78-4A94-A8D4-4E5965F8F01E}" destId="{8C7078A4-4A4B-4790-AB98-7ED6F3624948}" srcOrd="0" destOrd="0" presId="urn:microsoft.com/office/officeart/2005/8/layout/hProcess11"/>
    <dgm:cxn modelId="{9F88C46D-A004-4B0A-AB46-6A3C93523DB0}" type="presParOf" srcId="{42D5A0AA-6F78-4A94-A8D4-4E5965F8F01E}" destId="{DC930D0C-BA83-4758-B20D-EAC08B5590D3}" srcOrd="1" destOrd="0" presId="urn:microsoft.com/office/officeart/2005/8/layout/hProcess11"/>
    <dgm:cxn modelId="{10C3F90D-EDA1-4E98-906F-439EC0EC49E0}" type="presParOf" srcId="{42D5A0AA-6F78-4A94-A8D4-4E5965F8F01E}" destId="{B711B7AD-1E2E-4D96-86A9-29691151A07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304401A-8FF3-44E8-8F6B-B1BD923C1A07}" type="doc">
      <dgm:prSet loTypeId="urn:microsoft.com/office/officeart/2005/8/layout/hProcess1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AB4D788F-4E9F-48B0-B9CA-D0C01E190BD7}">
      <dgm:prSet/>
      <dgm:spPr/>
      <dgm:t>
        <a:bodyPr/>
        <a:lstStyle/>
        <a:p>
          <a:r>
            <a:rPr lang="nl-BE" dirty="0"/>
            <a:t>Paulus’ groet Marcus (61nC; Ko4:10; Fm1:24)</a:t>
          </a:r>
        </a:p>
      </dgm:t>
    </dgm:pt>
    <dgm:pt modelId="{8EA8B4CB-6032-4C67-9A2E-1596D7CE892F}" type="parTrans" cxnId="{9AF9DA33-E1A0-43BC-8426-2D6ECCCCB246}">
      <dgm:prSet/>
      <dgm:spPr/>
      <dgm:t>
        <a:bodyPr/>
        <a:lstStyle/>
        <a:p>
          <a:endParaRPr lang="nl-BE"/>
        </a:p>
      </dgm:t>
    </dgm:pt>
    <dgm:pt modelId="{E4D29AB3-B55F-417A-A9BA-7C6C098C764D}" type="sibTrans" cxnId="{9AF9DA33-E1A0-43BC-8426-2D6ECCCCB246}">
      <dgm:prSet/>
      <dgm:spPr/>
      <dgm:t>
        <a:bodyPr/>
        <a:lstStyle/>
        <a:p>
          <a:endParaRPr lang="nl-BE"/>
        </a:p>
      </dgm:t>
    </dgm:pt>
    <dgm:pt modelId="{DAFA01D3-B9B2-406B-AAB7-B81F1332D0F2}">
      <dgm:prSet/>
      <dgm:spPr/>
      <dgm:t>
        <a:bodyPr/>
        <a:lstStyle/>
        <a:p>
          <a:r>
            <a:rPr lang="nl-BE" dirty="0"/>
            <a:t>Marcus tot veel nut (67nC; 2Tm4:11)</a:t>
          </a:r>
        </a:p>
      </dgm:t>
    </dgm:pt>
    <dgm:pt modelId="{FF9329CF-4919-48C2-BEC3-C4A5F7071370}" type="parTrans" cxnId="{2EF852E7-98E1-4839-9B13-A562F1984099}">
      <dgm:prSet/>
      <dgm:spPr/>
      <dgm:t>
        <a:bodyPr/>
        <a:lstStyle/>
        <a:p>
          <a:endParaRPr lang="nl-BE"/>
        </a:p>
      </dgm:t>
    </dgm:pt>
    <dgm:pt modelId="{22510D3C-EAE5-41D3-9B20-61CB8D960F69}" type="sibTrans" cxnId="{2EF852E7-98E1-4839-9B13-A562F1984099}">
      <dgm:prSet/>
      <dgm:spPr/>
      <dgm:t>
        <a:bodyPr/>
        <a:lstStyle/>
        <a:p>
          <a:endParaRPr lang="nl-BE"/>
        </a:p>
      </dgm:t>
    </dgm:pt>
    <dgm:pt modelId="{3D2DD181-A4F3-47DE-92F2-988DAF8A2A46}">
      <dgm:prSet/>
      <dgm:spPr/>
      <dgm:t>
        <a:bodyPr/>
        <a:lstStyle/>
        <a:p>
          <a:r>
            <a:rPr lang="nl-BE" dirty="0"/>
            <a:t>Zoon van Petrus (68nC; 1Pt5:13)</a:t>
          </a:r>
        </a:p>
      </dgm:t>
    </dgm:pt>
    <dgm:pt modelId="{15EDF875-2341-4062-9AAE-A4FED1EA1E1E}" type="parTrans" cxnId="{9A2A58DA-B7CE-4D3A-8A34-3DDA0FE33FD2}">
      <dgm:prSet/>
      <dgm:spPr/>
      <dgm:t>
        <a:bodyPr/>
        <a:lstStyle/>
        <a:p>
          <a:endParaRPr lang="nl-BE"/>
        </a:p>
      </dgm:t>
    </dgm:pt>
    <dgm:pt modelId="{8CD0B12F-ED0B-4D4F-BDC0-EC33447F4DD6}" type="sibTrans" cxnId="{9A2A58DA-B7CE-4D3A-8A34-3DDA0FE33FD2}">
      <dgm:prSet/>
      <dgm:spPr/>
      <dgm:t>
        <a:bodyPr/>
        <a:lstStyle/>
        <a:p>
          <a:endParaRPr lang="nl-BE"/>
        </a:p>
      </dgm:t>
    </dgm:pt>
    <dgm:pt modelId="{F99BB30A-399A-432B-A37F-12B2035F3AD2}">
      <dgm:prSet/>
      <dgm:spPr/>
      <dgm:t>
        <a:bodyPr/>
        <a:lstStyle/>
        <a:p>
          <a:r>
            <a:rPr lang="nl-BE" dirty="0"/>
            <a:t>Gemeenteleider in Alexandrië</a:t>
          </a:r>
        </a:p>
      </dgm:t>
    </dgm:pt>
    <dgm:pt modelId="{1EE9F450-C0CD-4E72-A23E-23371156E28B}" type="parTrans" cxnId="{C761DE52-24D0-4F13-B8C2-05DB010BB2CB}">
      <dgm:prSet/>
      <dgm:spPr/>
      <dgm:t>
        <a:bodyPr/>
        <a:lstStyle/>
        <a:p>
          <a:endParaRPr lang="nl-BE"/>
        </a:p>
      </dgm:t>
    </dgm:pt>
    <dgm:pt modelId="{076DCB4B-AF7A-4A95-9352-06536919F3A8}" type="sibTrans" cxnId="{C761DE52-24D0-4F13-B8C2-05DB010BB2CB}">
      <dgm:prSet/>
      <dgm:spPr/>
      <dgm:t>
        <a:bodyPr/>
        <a:lstStyle/>
        <a:p>
          <a:endParaRPr lang="nl-BE"/>
        </a:p>
      </dgm:t>
    </dgm:pt>
    <dgm:pt modelId="{5EF6BC51-F471-428B-B271-64D1EF34299F}" type="pres">
      <dgm:prSet presAssocID="{1304401A-8FF3-44E8-8F6B-B1BD923C1A07}" presName="Name0" presStyleCnt="0">
        <dgm:presLayoutVars>
          <dgm:dir/>
          <dgm:resizeHandles val="exact"/>
        </dgm:presLayoutVars>
      </dgm:prSet>
      <dgm:spPr/>
    </dgm:pt>
    <dgm:pt modelId="{A27A52C2-8392-4BB5-8776-15D6096C8CAA}" type="pres">
      <dgm:prSet presAssocID="{1304401A-8FF3-44E8-8F6B-B1BD923C1A07}" presName="arrow" presStyleLbl="bgShp" presStyleIdx="0" presStyleCnt="1"/>
      <dgm:spPr/>
    </dgm:pt>
    <dgm:pt modelId="{E77F90E0-CB5B-4BDD-9665-BB2116D88B93}" type="pres">
      <dgm:prSet presAssocID="{1304401A-8FF3-44E8-8F6B-B1BD923C1A07}" presName="points" presStyleCnt="0"/>
      <dgm:spPr/>
    </dgm:pt>
    <dgm:pt modelId="{089B9218-CEE5-4938-894A-AD37C81ACD53}" type="pres">
      <dgm:prSet presAssocID="{AB4D788F-4E9F-48B0-B9CA-D0C01E190BD7}" presName="compositeA" presStyleCnt="0"/>
      <dgm:spPr/>
    </dgm:pt>
    <dgm:pt modelId="{08F6EDE0-E377-4303-9771-9F70495AE5A5}" type="pres">
      <dgm:prSet presAssocID="{AB4D788F-4E9F-48B0-B9CA-D0C01E190BD7}" presName="textA" presStyleLbl="revTx" presStyleIdx="0" presStyleCnt="4">
        <dgm:presLayoutVars>
          <dgm:bulletEnabled val="1"/>
        </dgm:presLayoutVars>
      </dgm:prSet>
      <dgm:spPr/>
    </dgm:pt>
    <dgm:pt modelId="{C61456AD-EF81-44E6-8529-1B5675F6A29C}" type="pres">
      <dgm:prSet presAssocID="{AB4D788F-4E9F-48B0-B9CA-D0C01E190BD7}" presName="circleA" presStyleLbl="node1" presStyleIdx="0" presStyleCnt="4"/>
      <dgm:spPr/>
    </dgm:pt>
    <dgm:pt modelId="{7B9D1F91-2BCA-4B93-8494-A386EE46A23F}" type="pres">
      <dgm:prSet presAssocID="{AB4D788F-4E9F-48B0-B9CA-D0C01E190BD7}" presName="spaceA" presStyleCnt="0"/>
      <dgm:spPr/>
    </dgm:pt>
    <dgm:pt modelId="{001BBF05-E8A5-47FB-ACAA-7458322C0257}" type="pres">
      <dgm:prSet presAssocID="{E4D29AB3-B55F-417A-A9BA-7C6C098C764D}" presName="space" presStyleCnt="0"/>
      <dgm:spPr/>
    </dgm:pt>
    <dgm:pt modelId="{0F3716B1-E653-4D3E-837E-61A636CDEC1A}" type="pres">
      <dgm:prSet presAssocID="{DAFA01D3-B9B2-406B-AAB7-B81F1332D0F2}" presName="compositeB" presStyleCnt="0"/>
      <dgm:spPr/>
    </dgm:pt>
    <dgm:pt modelId="{CDEE0F36-4514-4F0D-BC99-014CC94BDD01}" type="pres">
      <dgm:prSet presAssocID="{DAFA01D3-B9B2-406B-AAB7-B81F1332D0F2}" presName="textB" presStyleLbl="revTx" presStyleIdx="1" presStyleCnt="4">
        <dgm:presLayoutVars>
          <dgm:bulletEnabled val="1"/>
        </dgm:presLayoutVars>
      </dgm:prSet>
      <dgm:spPr/>
    </dgm:pt>
    <dgm:pt modelId="{7AEFD636-4E97-4457-BC60-6E797142D593}" type="pres">
      <dgm:prSet presAssocID="{DAFA01D3-B9B2-406B-AAB7-B81F1332D0F2}" presName="circleB" presStyleLbl="node1" presStyleIdx="1" presStyleCnt="4"/>
      <dgm:spPr/>
    </dgm:pt>
    <dgm:pt modelId="{F08886B0-5028-4BDD-BCAA-95FCDA69CFE9}" type="pres">
      <dgm:prSet presAssocID="{DAFA01D3-B9B2-406B-AAB7-B81F1332D0F2}" presName="spaceB" presStyleCnt="0"/>
      <dgm:spPr/>
    </dgm:pt>
    <dgm:pt modelId="{189CACBB-0CAB-4800-8B59-425EF0942DC4}" type="pres">
      <dgm:prSet presAssocID="{22510D3C-EAE5-41D3-9B20-61CB8D960F69}" presName="space" presStyleCnt="0"/>
      <dgm:spPr/>
    </dgm:pt>
    <dgm:pt modelId="{508A0BFD-AB71-41C4-8D6E-E583E9FD2B28}" type="pres">
      <dgm:prSet presAssocID="{3D2DD181-A4F3-47DE-92F2-988DAF8A2A46}" presName="compositeA" presStyleCnt="0"/>
      <dgm:spPr/>
    </dgm:pt>
    <dgm:pt modelId="{5B796BFC-8DBE-41F7-B3FE-39155091DDF9}" type="pres">
      <dgm:prSet presAssocID="{3D2DD181-A4F3-47DE-92F2-988DAF8A2A46}" presName="textA" presStyleLbl="revTx" presStyleIdx="2" presStyleCnt="4">
        <dgm:presLayoutVars>
          <dgm:bulletEnabled val="1"/>
        </dgm:presLayoutVars>
      </dgm:prSet>
      <dgm:spPr/>
    </dgm:pt>
    <dgm:pt modelId="{F6A213AB-04A3-4E4C-B1C7-6B6496A40F9D}" type="pres">
      <dgm:prSet presAssocID="{3D2DD181-A4F3-47DE-92F2-988DAF8A2A46}" presName="circleA" presStyleLbl="node1" presStyleIdx="2" presStyleCnt="4"/>
      <dgm:spPr/>
    </dgm:pt>
    <dgm:pt modelId="{E04BD987-8477-4199-BD47-1E9EBC6B085A}" type="pres">
      <dgm:prSet presAssocID="{3D2DD181-A4F3-47DE-92F2-988DAF8A2A46}" presName="spaceA" presStyleCnt="0"/>
      <dgm:spPr/>
    </dgm:pt>
    <dgm:pt modelId="{AA3BB3C8-2074-4683-A40D-665F7DF67DC4}" type="pres">
      <dgm:prSet presAssocID="{8CD0B12F-ED0B-4D4F-BDC0-EC33447F4DD6}" presName="space" presStyleCnt="0"/>
      <dgm:spPr/>
    </dgm:pt>
    <dgm:pt modelId="{368169F7-78A9-495E-B922-0D99100C0C0F}" type="pres">
      <dgm:prSet presAssocID="{F99BB30A-399A-432B-A37F-12B2035F3AD2}" presName="compositeB" presStyleCnt="0"/>
      <dgm:spPr/>
    </dgm:pt>
    <dgm:pt modelId="{6EAD428C-3E9C-4072-B480-017E2D2FD560}" type="pres">
      <dgm:prSet presAssocID="{F99BB30A-399A-432B-A37F-12B2035F3AD2}" presName="textB" presStyleLbl="revTx" presStyleIdx="3" presStyleCnt="4">
        <dgm:presLayoutVars>
          <dgm:bulletEnabled val="1"/>
        </dgm:presLayoutVars>
      </dgm:prSet>
      <dgm:spPr/>
    </dgm:pt>
    <dgm:pt modelId="{3FFC59D1-6483-4904-86B1-1FE6E969CBEE}" type="pres">
      <dgm:prSet presAssocID="{F99BB30A-399A-432B-A37F-12B2035F3AD2}" presName="circleB" presStyleLbl="node1" presStyleIdx="3" presStyleCnt="4"/>
      <dgm:spPr/>
    </dgm:pt>
    <dgm:pt modelId="{11B9B5E4-DFF7-46F5-9CB2-7295DB1520EE}" type="pres">
      <dgm:prSet presAssocID="{F99BB30A-399A-432B-A37F-12B2035F3AD2}" presName="spaceB" presStyleCnt="0"/>
      <dgm:spPr/>
    </dgm:pt>
  </dgm:ptLst>
  <dgm:cxnLst>
    <dgm:cxn modelId="{F9DFFC03-E94C-49B9-B7F1-7FA37687C42F}" type="presOf" srcId="{DAFA01D3-B9B2-406B-AAB7-B81F1332D0F2}" destId="{CDEE0F36-4514-4F0D-BC99-014CC94BDD01}" srcOrd="0" destOrd="0" presId="urn:microsoft.com/office/officeart/2005/8/layout/hProcess11"/>
    <dgm:cxn modelId="{6F6AA319-422C-4495-BB4B-0CA60E28F0CE}" type="presOf" srcId="{AB4D788F-4E9F-48B0-B9CA-D0C01E190BD7}" destId="{08F6EDE0-E377-4303-9771-9F70495AE5A5}" srcOrd="0" destOrd="0" presId="urn:microsoft.com/office/officeart/2005/8/layout/hProcess11"/>
    <dgm:cxn modelId="{9AF9DA33-E1A0-43BC-8426-2D6ECCCCB246}" srcId="{1304401A-8FF3-44E8-8F6B-B1BD923C1A07}" destId="{AB4D788F-4E9F-48B0-B9CA-D0C01E190BD7}" srcOrd="0" destOrd="0" parTransId="{8EA8B4CB-6032-4C67-9A2E-1596D7CE892F}" sibTransId="{E4D29AB3-B55F-417A-A9BA-7C6C098C764D}"/>
    <dgm:cxn modelId="{C742A144-DCEE-4AFD-AC4F-E2E54A0B52CD}" type="presOf" srcId="{3D2DD181-A4F3-47DE-92F2-988DAF8A2A46}" destId="{5B796BFC-8DBE-41F7-B3FE-39155091DDF9}" srcOrd="0" destOrd="0" presId="urn:microsoft.com/office/officeart/2005/8/layout/hProcess11"/>
    <dgm:cxn modelId="{C761DE52-24D0-4F13-B8C2-05DB010BB2CB}" srcId="{1304401A-8FF3-44E8-8F6B-B1BD923C1A07}" destId="{F99BB30A-399A-432B-A37F-12B2035F3AD2}" srcOrd="3" destOrd="0" parTransId="{1EE9F450-C0CD-4E72-A23E-23371156E28B}" sibTransId="{076DCB4B-AF7A-4A95-9352-06536919F3A8}"/>
    <dgm:cxn modelId="{8B4767B7-E47B-4E31-8384-38178AAF66B4}" type="presOf" srcId="{1304401A-8FF3-44E8-8F6B-B1BD923C1A07}" destId="{5EF6BC51-F471-428B-B271-64D1EF34299F}" srcOrd="0" destOrd="0" presId="urn:microsoft.com/office/officeart/2005/8/layout/hProcess11"/>
    <dgm:cxn modelId="{9A2A58DA-B7CE-4D3A-8A34-3DDA0FE33FD2}" srcId="{1304401A-8FF3-44E8-8F6B-B1BD923C1A07}" destId="{3D2DD181-A4F3-47DE-92F2-988DAF8A2A46}" srcOrd="2" destOrd="0" parTransId="{15EDF875-2341-4062-9AAE-A4FED1EA1E1E}" sibTransId="{8CD0B12F-ED0B-4D4F-BDC0-EC33447F4DD6}"/>
    <dgm:cxn modelId="{2EF852E7-98E1-4839-9B13-A562F1984099}" srcId="{1304401A-8FF3-44E8-8F6B-B1BD923C1A07}" destId="{DAFA01D3-B9B2-406B-AAB7-B81F1332D0F2}" srcOrd="1" destOrd="0" parTransId="{FF9329CF-4919-48C2-BEC3-C4A5F7071370}" sibTransId="{22510D3C-EAE5-41D3-9B20-61CB8D960F69}"/>
    <dgm:cxn modelId="{6F0750F0-09CF-4BE2-A300-689790864606}" type="presOf" srcId="{F99BB30A-399A-432B-A37F-12B2035F3AD2}" destId="{6EAD428C-3E9C-4072-B480-017E2D2FD560}" srcOrd="0" destOrd="0" presId="urn:microsoft.com/office/officeart/2005/8/layout/hProcess11"/>
    <dgm:cxn modelId="{90D4A19A-2BB9-49A5-B6EA-F266477A7FC4}" type="presParOf" srcId="{5EF6BC51-F471-428B-B271-64D1EF34299F}" destId="{A27A52C2-8392-4BB5-8776-15D6096C8CAA}" srcOrd="0" destOrd="0" presId="urn:microsoft.com/office/officeart/2005/8/layout/hProcess11"/>
    <dgm:cxn modelId="{F2265495-5753-4762-8F7F-BCF31F069CF8}" type="presParOf" srcId="{5EF6BC51-F471-428B-B271-64D1EF34299F}" destId="{E77F90E0-CB5B-4BDD-9665-BB2116D88B93}" srcOrd="1" destOrd="0" presId="urn:microsoft.com/office/officeart/2005/8/layout/hProcess11"/>
    <dgm:cxn modelId="{27E78370-C271-4936-9CC6-899758D41952}" type="presParOf" srcId="{E77F90E0-CB5B-4BDD-9665-BB2116D88B93}" destId="{089B9218-CEE5-4938-894A-AD37C81ACD53}" srcOrd="0" destOrd="0" presId="urn:microsoft.com/office/officeart/2005/8/layout/hProcess11"/>
    <dgm:cxn modelId="{2621C56E-15E3-4A93-A1C5-36EE9BAA5366}" type="presParOf" srcId="{089B9218-CEE5-4938-894A-AD37C81ACD53}" destId="{08F6EDE0-E377-4303-9771-9F70495AE5A5}" srcOrd="0" destOrd="0" presId="urn:microsoft.com/office/officeart/2005/8/layout/hProcess11"/>
    <dgm:cxn modelId="{29A425DE-61D2-404A-B530-5663D7680908}" type="presParOf" srcId="{089B9218-CEE5-4938-894A-AD37C81ACD53}" destId="{C61456AD-EF81-44E6-8529-1B5675F6A29C}" srcOrd="1" destOrd="0" presId="urn:microsoft.com/office/officeart/2005/8/layout/hProcess11"/>
    <dgm:cxn modelId="{AADD7AE6-AB93-4341-A1CB-B16BC80EAFC2}" type="presParOf" srcId="{089B9218-CEE5-4938-894A-AD37C81ACD53}" destId="{7B9D1F91-2BCA-4B93-8494-A386EE46A23F}" srcOrd="2" destOrd="0" presId="urn:microsoft.com/office/officeart/2005/8/layout/hProcess11"/>
    <dgm:cxn modelId="{C0499942-FB5D-4AD7-B8B0-D1B0C6B100A3}" type="presParOf" srcId="{E77F90E0-CB5B-4BDD-9665-BB2116D88B93}" destId="{001BBF05-E8A5-47FB-ACAA-7458322C0257}" srcOrd="1" destOrd="0" presId="urn:microsoft.com/office/officeart/2005/8/layout/hProcess11"/>
    <dgm:cxn modelId="{445E8E9E-0A45-41DC-99AC-B275EF65B9B4}" type="presParOf" srcId="{E77F90E0-CB5B-4BDD-9665-BB2116D88B93}" destId="{0F3716B1-E653-4D3E-837E-61A636CDEC1A}" srcOrd="2" destOrd="0" presId="urn:microsoft.com/office/officeart/2005/8/layout/hProcess11"/>
    <dgm:cxn modelId="{7E86E332-CCDE-4FDC-85BF-CEC4FC269A93}" type="presParOf" srcId="{0F3716B1-E653-4D3E-837E-61A636CDEC1A}" destId="{CDEE0F36-4514-4F0D-BC99-014CC94BDD01}" srcOrd="0" destOrd="0" presId="urn:microsoft.com/office/officeart/2005/8/layout/hProcess11"/>
    <dgm:cxn modelId="{3B200D5E-78A2-45CC-A3A3-E51E04DCC873}" type="presParOf" srcId="{0F3716B1-E653-4D3E-837E-61A636CDEC1A}" destId="{7AEFD636-4E97-4457-BC60-6E797142D593}" srcOrd="1" destOrd="0" presId="urn:microsoft.com/office/officeart/2005/8/layout/hProcess11"/>
    <dgm:cxn modelId="{D61A78D4-5B16-431F-9D86-A51D49B55D85}" type="presParOf" srcId="{0F3716B1-E653-4D3E-837E-61A636CDEC1A}" destId="{F08886B0-5028-4BDD-BCAA-95FCDA69CFE9}" srcOrd="2" destOrd="0" presId="urn:microsoft.com/office/officeart/2005/8/layout/hProcess11"/>
    <dgm:cxn modelId="{D0CE8BC2-78C0-4EC4-B142-5BF8BE02C931}" type="presParOf" srcId="{E77F90E0-CB5B-4BDD-9665-BB2116D88B93}" destId="{189CACBB-0CAB-4800-8B59-425EF0942DC4}" srcOrd="3" destOrd="0" presId="urn:microsoft.com/office/officeart/2005/8/layout/hProcess11"/>
    <dgm:cxn modelId="{343AD292-E4D8-4B3B-9ADB-8E4CDA8B60B6}" type="presParOf" srcId="{E77F90E0-CB5B-4BDD-9665-BB2116D88B93}" destId="{508A0BFD-AB71-41C4-8D6E-E583E9FD2B28}" srcOrd="4" destOrd="0" presId="urn:microsoft.com/office/officeart/2005/8/layout/hProcess11"/>
    <dgm:cxn modelId="{459AD2B5-25A3-4AFE-8AAB-357BDFA188A4}" type="presParOf" srcId="{508A0BFD-AB71-41C4-8D6E-E583E9FD2B28}" destId="{5B796BFC-8DBE-41F7-B3FE-39155091DDF9}" srcOrd="0" destOrd="0" presId="urn:microsoft.com/office/officeart/2005/8/layout/hProcess11"/>
    <dgm:cxn modelId="{4ED471B5-19ED-4875-89A5-26255359E5AC}" type="presParOf" srcId="{508A0BFD-AB71-41C4-8D6E-E583E9FD2B28}" destId="{F6A213AB-04A3-4E4C-B1C7-6B6496A40F9D}" srcOrd="1" destOrd="0" presId="urn:microsoft.com/office/officeart/2005/8/layout/hProcess11"/>
    <dgm:cxn modelId="{088358D7-167D-4603-8049-B77430DCFDF2}" type="presParOf" srcId="{508A0BFD-AB71-41C4-8D6E-E583E9FD2B28}" destId="{E04BD987-8477-4199-BD47-1E9EBC6B085A}" srcOrd="2" destOrd="0" presId="urn:microsoft.com/office/officeart/2005/8/layout/hProcess11"/>
    <dgm:cxn modelId="{0EA86852-DD9C-4830-B9CE-30D49945E367}" type="presParOf" srcId="{E77F90E0-CB5B-4BDD-9665-BB2116D88B93}" destId="{AA3BB3C8-2074-4683-A40D-665F7DF67DC4}" srcOrd="5" destOrd="0" presId="urn:microsoft.com/office/officeart/2005/8/layout/hProcess11"/>
    <dgm:cxn modelId="{BD5D8E46-F79C-49B3-8126-27C8F588FA8B}" type="presParOf" srcId="{E77F90E0-CB5B-4BDD-9665-BB2116D88B93}" destId="{368169F7-78A9-495E-B922-0D99100C0C0F}" srcOrd="6" destOrd="0" presId="urn:microsoft.com/office/officeart/2005/8/layout/hProcess11"/>
    <dgm:cxn modelId="{CB41D44B-7F15-4CA3-A2E5-35ED8BAFCA10}" type="presParOf" srcId="{368169F7-78A9-495E-B922-0D99100C0C0F}" destId="{6EAD428C-3E9C-4072-B480-017E2D2FD560}" srcOrd="0" destOrd="0" presId="urn:microsoft.com/office/officeart/2005/8/layout/hProcess11"/>
    <dgm:cxn modelId="{CB144E75-DDC9-447D-BCF6-AB6DEA232CC4}" type="presParOf" srcId="{368169F7-78A9-495E-B922-0D99100C0C0F}" destId="{3FFC59D1-6483-4904-86B1-1FE6E969CBEE}" srcOrd="1" destOrd="0" presId="urn:microsoft.com/office/officeart/2005/8/layout/hProcess11"/>
    <dgm:cxn modelId="{F9FEC1A8-0790-4747-99BB-11C34E85F366}" type="presParOf" srcId="{368169F7-78A9-495E-B922-0D99100C0C0F}" destId="{11B9B5E4-DFF7-46F5-9CB2-7295DB1520E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659E460-BB5B-4039-86A9-BE4FC8738B5F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3AEF9EA4-474B-418D-B8E1-4F5AAE7D6680}">
      <dgm:prSet/>
      <dgm:spPr/>
      <dgm:t>
        <a:bodyPr/>
        <a:lstStyle/>
        <a:p>
          <a:r>
            <a:rPr lang="nl-BE" dirty="0"/>
            <a:t>Wildernis: Voorbereiding (1:1-13)</a:t>
          </a:r>
        </a:p>
      </dgm:t>
    </dgm:pt>
    <dgm:pt modelId="{FB49F6FD-C4F5-4E0C-A32D-3059039E28A3}" type="parTrans" cxnId="{3A2B9454-7DE5-4903-BA17-01137B8658E1}">
      <dgm:prSet/>
      <dgm:spPr/>
      <dgm:t>
        <a:bodyPr/>
        <a:lstStyle/>
        <a:p>
          <a:endParaRPr lang="nl-BE"/>
        </a:p>
      </dgm:t>
    </dgm:pt>
    <dgm:pt modelId="{894C1AE8-3648-4070-9C28-15045CA4E2E4}" type="sibTrans" cxnId="{3A2B9454-7DE5-4903-BA17-01137B8658E1}">
      <dgm:prSet/>
      <dgm:spPr/>
      <dgm:t>
        <a:bodyPr/>
        <a:lstStyle/>
        <a:p>
          <a:endParaRPr lang="nl-BE"/>
        </a:p>
      </dgm:t>
    </dgm:pt>
    <dgm:pt modelId="{E27243D4-D7F2-4A27-8484-C68B0AF9E03E}">
      <dgm:prSet/>
      <dgm:spPr/>
      <dgm:t>
        <a:bodyPr/>
        <a:lstStyle/>
        <a:p>
          <a:r>
            <a:rPr lang="nl-BE" dirty="0"/>
            <a:t>Galilea en </a:t>
          </a:r>
          <a:r>
            <a:rPr lang="nl-BE" dirty="0" err="1"/>
            <a:t>Decapolis</a:t>
          </a:r>
          <a:br>
            <a:rPr lang="nl-BE" dirty="0"/>
          </a:br>
          <a:r>
            <a:rPr lang="nl-BE" dirty="0"/>
            <a:t>(1:16-7:23) </a:t>
          </a:r>
        </a:p>
      </dgm:t>
    </dgm:pt>
    <dgm:pt modelId="{E70BF534-1181-40E1-81E2-67A20AB02101}" type="parTrans" cxnId="{DC8ECF5D-2291-44BC-81AB-CB67BA7DEAE8}">
      <dgm:prSet/>
      <dgm:spPr/>
      <dgm:t>
        <a:bodyPr/>
        <a:lstStyle/>
        <a:p>
          <a:endParaRPr lang="nl-BE"/>
        </a:p>
      </dgm:t>
    </dgm:pt>
    <dgm:pt modelId="{69586C33-8E77-4B4B-86D8-8858EF7BAAB8}" type="sibTrans" cxnId="{DC8ECF5D-2291-44BC-81AB-CB67BA7DEAE8}">
      <dgm:prSet/>
      <dgm:spPr/>
      <dgm:t>
        <a:bodyPr/>
        <a:lstStyle/>
        <a:p>
          <a:endParaRPr lang="nl-BE"/>
        </a:p>
      </dgm:t>
    </dgm:pt>
    <dgm:pt modelId="{A3B1C2BF-E3D5-4529-92C2-937ED153C2C0}">
      <dgm:prSet/>
      <dgm:spPr/>
      <dgm:t>
        <a:bodyPr/>
        <a:lstStyle/>
        <a:p>
          <a:r>
            <a:rPr lang="nl-BE" dirty="0"/>
            <a:t>Eerste reis</a:t>
          </a:r>
          <a:br>
            <a:rPr lang="nl-BE" dirty="0"/>
          </a:br>
          <a:r>
            <a:rPr lang="nl-BE" dirty="0"/>
            <a:t>(1:16-3:35)</a:t>
          </a:r>
        </a:p>
      </dgm:t>
    </dgm:pt>
    <dgm:pt modelId="{B85F90A6-E450-4EE4-9C5A-07F4AE2887B1}" type="parTrans" cxnId="{AF767AAC-8904-4E95-A01E-482353DB4E7E}">
      <dgm:prSet/>
      <dgm:spPr/>
      <dgm:t>
        <a:bodyPr/>
        <a:lstStyle/>
        <a:p>
          <a:endParaRPr lang="nl-BE"/>
        </a:p>
      </dgm:t>
    </dgm:pt>
    <dgm:pt modelId="{551D09B9-002D-4477-820F-51B158613F47}" type="sibTrans" cxnId="{AF767AAC-8904-4E95-A01E-482353DB4E7E}">
      <dgm:prSet/>
      <dgm:spPr/>
      <dgm:t>
        <a:bodyPr/>
        <a:lstStyle/>
        <a:p>
          <a:endParaRPr lang="nl-BE"/>
        </a:p>
      </dgm:t>
    </dgm:pt>
    <dgm:pt modelId="{E25657E7-CA64-4AB7-8B7D-264F89534F7F}">
      <dgm:prSet/>
      <dgm:spPr/>
      <dgm:t>
        <a:bodyPr/>
        <a:lstStyle/>
        <a:p>
          <a:r>
            <a:rPr lang="nl-BE" dirty="0"/>
            <a:t>Tweede reis</a:t>
          </a:r>
          <a:br>
            <a:rPr lang="nl-BE" dirty="0"/>
          </a:br>
          <a:r>
            <a:rPr lang="nl-BE" dirty="0"/>
            <a:t>(5:21-7:23) </a:t>
          </a:r>
        </a:p>
      </dgm:t>
    </dgm:pt>
    <dgm:pt modelId="{50E129BC-6E88-494A-8DEB-CD0447B6969D}" type="parTrans" cxnId="{9F4BA1BE-16D9-4A35-81EE-8E6DD73C27FD}">
      <dgm:prSet/>
      <dgm:spPr/>
      <dgm:t>
        <a:bodyPr/>
        <a:lstStyle/>
        <a:p>
          <a:endParaRPr lang="nl-BE"/>
        </a:p>
      </dgm:t>
    </dgm:pt>
    <dgm:pt modelId="{B232F601-452D-4A1A-843B-78A2B230688F}" type="sibTrans" cxnId="{9F4BA1BE-16D9-4A35-81EE-8E6DD73C27FD}">
      <dgm:prSet/>
      <dgm:spPr/>
      <dgm:t>
        <a:bodyPr/>
        <a:lstStyle/>
        <a:p>
          <a:endParaRPr lang="nl-BE"/>
        </a:p>
      </dgm:t>
    </dgm:pt>
    <dgm:pt modelId="{5B51B499-F9B5-4D62-850D-03024DE63B37}">
      <dgm:prSet/>
      <dgm:spPr/>
      <dgm:t>
        <a:bodyPr/>
        <a:lstStyle/>
        <a:p>
          <a:r>
            <a:rPr lang="nl-BE" dirty="0"/>
            <a:t>Naar Jeruzalem (7:24-10:52)</a:t>
          </a:r>
        </a:p>
      </dgm:t>
    </dgm:pt>
    <dgm:pt modelId="{BD015987-6524-4E3C-8377-15B64A5F1A0D}" type="parTrans" cxnId="{8CF43DE2-3B3B-4387-893D-5EE13EF80A2C}">
      <dgm:prSet/>
      <dgm:spPr/>
      <dgm:t>
        <a:bodyPr/>
        <a:lstStyle/>
        <a:p>
          <a:endParaRPr lang="nl-BE"/>
        </a:p>
      </dgm:t>
    </dgm:pt>
    <dgm:pt modelId="{869A01C8-64A1-47A0-B642-79430A25E7EB}" type="sibTrans" cxnId="{8CF43DE2-3B3B-4387-893D-5EE13EF80A2C}">
      <dgm:prSet/>
      <dgm:spPr/>
      <dgm:t>
        <a:bodyPr/>
        <a:lstStyle/>
        <a:p>
          <a:endParaRPr lang="nl-BE"/>
        </a:p>
      </dgm:t>
    </dgm:pt>
    <dgm:pt modelId="{8E7A1F49-3933-4488-9964-F80653745FC1}">
      <dgm:prSet/>
      <dgm:spPr/>
      <dgm:t>
        <a:bodyPr/>
        <a:lstStyle/>
        <a:p>
          <a:r>
            <a:rPr lang="nl-BE" dirty="0"/>
            <a:t>Tyrus, </a:t>
          </a:r>
          <a:r>
            <a:rPr lang="nl-BE" dirty="0" err="1"/>
            <a:t>Decapolis</a:t>
          </a:r>
          <a:r>
            <a:rPr lang="nl-BE" dirty="0"/>
            <a:t>, Betsaïda, Caesarea</a:t>
          </a:r>
          <a:br>
            <a:rPr lang="nl-BE" dirty="0"/>
          </a:br>
          <a:r>
            <a:rPr lang="nl-BE" dirty="0"/>
            <a:t>(7:24-8:37)</a:t>
          </a:r>
        </a:p>
      </dgm:t>
    </dgm:pt>
    <dgm:pt modelId="{29044D4F-4E6E-4520-98CD-4C045FA4F472}" type="parTrans" cxnId="{5E901D9B-AE7D-489D-94F4-5478E20830B5}">
      <dgm:prSet/>
      <dgm:spPr/>
      <dgm:t>
        <a:bodyPr/>
        <a:lstStyle/>
        <a:p>
          <a:endParaRPr lang="nl-BE"/>
        </a:p>
      </dgm:t>
    </dgm:pt>
    <dgm:pt modelId="{00AFB549-7690-4A65-AF2F-DCBA3E56C62F}" type="sibTrans" cxnId="{5E901D9B-AE7D-489D-94F4-5478E20830B5}">
      <dgm:prSet/>
      <dgm:spPr/>
      <dgm:t>
        <a:bodyPr/>
        <a:lstStyle/>
        <a:p>
          <a:endParaRPr lang="nl-BE"/>
        </a:p>
      </dgm:t>
    </dgm:pt>
    <dgm:pt modelId="{D404D1EE-BCF2-4372-A800-E84DE94433A1}">
      <dgm:prSet/>
      <dgm:spPr/>
      <dgm:t>
        <a:bodyPr/>
        <a:lstStyle/>
        <a:p>
          <a:r>
            <a:rPr lang="nl-BE" dirty="0"/>
            <a:t>Verheerlijking</a:t>
          </a:r>
          <a:br>
            <a:rPr lang="nl-BE" dirty="0"/>
          </a:br>
          <a:r>
            <a:rPr lang="nl-BE" dirty="0"/>
            <a:t>(9:1-13)</a:t>
          </a:r>
        </a:p>
      </dgm:t>
    </dgm:pt>
    <dgm:pt modelId="{BE3B69BE-1B7F-49DC-87A6-FBD38795DD4A}" type="parTrans" cxnId="{3449B1F8-F4D1-479F-A184-3E4A569444AE}">
      <dgm:prSet/>
      <dgm:spPr/>
      <dgm:t>
        <a:bodyPr/>
        <a:lstStyle/>
        <a:p>
          <a:endParaRPr lang="nl-BE"/>
        </a:p>
      </dgm:t>
    </dgm:pt>
    <dgm:pt modelId="{D2699B72-1F51-408C-AE62-18CEEB487278}" type="sibTrans" cxnId="{3449B1F8-F4D1-479F-A184-3E4A569444AE}">
      <dgm:prSet/>
      <dgm:spPr/>
      <dgm:t>
        <a:bodyPr/>
        <a:lstStyle/>
        <a:p>
          <a:endParaRPr lang="nl-BE"/>
        </a:p>
      </dgm:t>
    </dgm:pt>
    <dgm:pt modelId="{9F0A9B19-CE5C-451F-81C1-2247608FE306}">
      <dgm:prSet/>
      <dgm:spPr/>
      <dgm:t>
        <a:bodyPr/>
        <a:lstStyle/>
        <a:p>
          <a:r>
            <a:rPr lang="nl-BE" dirty="0"/>
            <a:t>Jeruzalem (11:1-15:5) </a:t>
          </a:r>
        </a:p>
      </dgm:t>
    </dgm:pt>
    <dgm:pt modelId="{15EE8D5B-0162-446B-9ECF-D1E1DE46D6CD}" type="parTrans" cxnId="{7DFCEE0C-2B00-44C2-920E-F58F10B0EFAB}">
      <dgm:prSet/>
      <dgm:spPr/>
      <dgm:t>
        <a:bodyPr/>
        <a:lstStyle/>
        <a:p>
          <a:endParaRPr lang="nl-BE"/>
        </a:p>
      </dgm:t>
    </dgm:pt>
    <dgm:pt modelId="{3010C828-BED6-4B5A-B6DC-9FAB0511CFD8}" type="sibTrans" cxnId="{7DFCEE0C-2B00-44C2-920E-F58F10B0EFAB}">
      <dgm:prSet/>
      <dgm:spPr/>
      <dgm:t>
        <a:bodyPr/>
        <a:lstStyle/>
        <a:p>
          <a:endParaRPr lang="nl-BE"/>
        </a:p>
      </dgm:t>
    </dgm:pt>
    <dgm:pt modelId="{FD049F9C-3332-4999-9305-1F8876FC68E8}">
      <dgm:prSet/>
      <dgm:spPr/>
      <dgm:t>
        <a:bodyPr/>
        <a:lstStyle/>
        <a:p>
          <a:r>
            <a:rPr lang="nl-BE" dirty="0"/>
            <a:t>Christus’ gezag</a:t>
          </a:r>
          <a:br>
            <a:rPr lang="nl-BE" dirty="0"/>
          </a:br>
          <a:r>
            <a:rPr lang="nl-BE" dirty="0"/>
            <a:t>(11:27-12:44)</a:t>
          </a:r>
        </a:p>
      </dgm:t>
    </dgm:pt>
    <dgm:pt modelId="{C86C67A5-290D-4419-B8A8-98BCF3075F6E}" type="parTrans" cxnId="{FFE0C5B5-6A71-424E-820C-BEF793302606}">
      <dgm:prSet/>
      <dgm:spPr/>
      <dgm:t>
        <a:bodyPr/>
        <a:lstStyle/>
        <a:p>
          <a:endParaRPr lang="nl-BE"/>
        </a:p>
      </dgm:t>
    </dgm:pt>
    <dgm:pt modelId="{29857F28-1C30-47EA-BD06-8D959EC399BD}" type="sibTrans" cxnId="{FFE0C5B5-6A71-424E-820C-BEF793302606}">
      <dgm:prSet/>
      <dgm:spPr/>
      <dgm:t>
        <a:bodyPr/>
        <a:lstStyle/>
        <a:p>
          <a:endParaRPr lang="nl-BE"/>
        </a:p>
      </dgm:t>
    </dgm:pt>
    <dgm:pt modelId="{A69743ED-ACCF-4661-B49D-9D352114F80E}">
      <dgm:prSet/>
      <dgm:spPr/>
      <dgm:t>
        <a:bodyPr/>
        <a:lstStyle/>
        <a:p>
          <a:r>
            <a:rPr lang="nl-BE" dirty="0"/>
            <a:t>Moordplannen (14:1-15:5) </a:t>
          </a:r>
        </a:p>
      </dgm:t>
    </dgm:pt>
    <dgm:pt modelId="{01724290-FB8D-41C0-965A-9B0DA1D53243}" type="parTrans" cxnId="{0056F846-E95D-4028-9280-D682B1C51E92}">
      <dgm:prSet/>
      <dgm:spPr/>
      <dgm:t>
        <a:bodyPr/>
        <a:lstStyle/>
        <a:p>
          <a:endParaRPr lang="nl-BE"/>
        </a:p>
      </dgm:t>
    </dgm:pt>
    <dgm:pt modelId="{40779148-6DAD-48DA-98E2-AA06B4F33BAC}" type="sibTrans" cxnId="{0056F846-E95D-4028-9280-D682B1C51E92}">
      <dgm:prSet/>
      <dgm:spPr/>
      <dgm:t>
        <a:bodyPr/>
        <a:lstStyle/>
        <a:p>
          <a:endParaRPr lang="nl-BE"/>
        </a:p>
      </dgm:t>
    </dgm:pt>
    <dgm:pt modelId="{7605AC2C-5D36-46FC-814F-935CEC44CB84}">
      <dgm:prSet/>
      <dgm:spPr/>
      <dgm:t>
        <a:bodyPr/>
        <a:lstStyle/>
        <a:p>
          <a:r>
            <a:rPr lang="nl-BE" dirty="0"/>
            <a:t>Kruisiging en opstanding (15:6-16:20)</a:t>
          </a:r>
        </a:p>
      </dgm:t>
    </dgm:pt>
    <dgm:pt modelId="{DE3FD40D-EA88-47CE-AC12-69CF567B9D47}" type="parTrans" cxnId="{8DB6B4B7-9273-4AD1-BE0B-507F2F821105}">
      <dgm:prSet/>
      <dgm:spPr/>
      <dgm:t>
        <a:bodyPr/>
        <a:lstStyle/>
        <a:p>
          <a:endParaRPr lang="nl-BE"/>
        </a:p>
      </dgm:t>
    </dgm:pt>
    <dgm:pt modelId="{AFBA2AF0-3970-4D8B-96B6-83373E3727FA}" type="sibTrans" cxnId="{8DB6B4B7-9273-4AD1-BE0B-507F2F821105}">
      <dgm:prSet/>
      <dgm:spPr/>
      <dgm:t>
        <a:bodyPr/>
        <a:lstStyle/>
        <a:p>
          <a:endParaRPr lang="nl-BE"/>
        </a:p>
      </dgm:t>
    </dgm:pt>
    <dgm:pt modelId="{B646CC61-C713-4182-92DE-9618BD787787}">
      <dgm:prSet/>
      <dgm:spPr/>
      <dgm:t>
        <a:bodyPr/>
        <a:lstStyle/>
        <a:p>
          <a:r>
            <a:rPr lang="nl-BE" dirty="0"/>
            <a:t>Verlaging</a:t>
          </a:r>
          <a:br>
            <a:rPr lang="nl-BE" dirty="0"/>
          </a:br>
          <a:r>
            <a:rPr lang="nl-BE" dirty="0"/>
            <a:t>(9:14-29)</a:t>
          </a:r>
        </a:p>
      </dgm:t>
    </dgm:pt>
    <dgm:pt modelId="{9AB9F6E4-D3F7-4BFF-BE3A-2059FBA09417}" type="parTrans" cxnId="{F0360BEA-CBE9-4759-9540-935B2A96C8B1}">
      <dgm:prSet/>
      <dgm:spPr/>
      <dgm:t>
        <a:bodyPr/>
        <a:lstStyle/>
        <a:p>
          <a:endParaRPr lang="nl-BE"/>
        </a:p>
      </dgm:t>
    </dgm:pt>
    <dgm:pt modelId="{5F3FB43B-BBFB-458C-A46B-3F24D160E82D}" type="sibTrans" cxnId="{F0360BEA-CBE9-4759-9540-935B2A96C8B1}">
      <dgm:prSet/>
      <dgm:spPr/>
      <dgm:t>
        <a:bodyPr/>
        <a:lstStyle/>
        <a:p>
          <a:endParaRPr lang="nl-BE"/>
        </a:p>
      </dgm:t>
    </dgm:pt>
    <dgm:pt modelId="{0B03D7D2-872F-4DA1-AF44-49E5E4356822}">
      <dgm:prSet/>
      <dgm:spPr/>
      <dgm:t>
        <a:bodyPr/>
        <a:lstStyle/>
        <a:p>
          <a:r>
            <a:rPr lang="nl-BE" dirty="0"/>
            <a:t>Wonderen</a:t>
          </a:r>
          <a:br>
            <a:rPr lang="nl-BE" dirty="0"/>
          </a:br>
          <a:r>
            <a:rPr lang="nl-BE" dirty="0"/>
            <a:t>(9:30-10:52) </a:t>
          </a:r>
        </a:p>
      </dgm:t>
    </dgm:pt>
    <dgm:pt modelId="{169C205A-AA5D-4EC6-9EFB-E6FE4BAFA207}" type="parTrans" cxnId="{B6ED69B2-08E7-4A88-ABD2-8474E508968A}">
      <dgm:prSet/>
      <dgm:spPr/>
      <dgm:t>
        <a:bodyPr/>
        <a:lstStyle/>
        <a:p>
          <a:endParaRPr lang="nl-BE"/>
        </a:p>
      </dgm:t>
    </dgm:pt>
    <dgm:pt modelId="{36C70AFA-0196-4C16-8BFF-2F4632863879}" type="sibTrans" cxnId="{B6ED69B2-08E7-4A88-ABD2-8474E508968A}">
      <dgm:prSet/>
      <dgm:spPr/>
      <dgm:t>
        <a:bodyPr/>
        <a:lstStyle/>
        <a:p>
          <a:endParaRPr lang="nl-BE"/>
        </a:p>
      </dgm:t>
    </dgm:pt>
    <dgm:pt modelId="{A326C592-D819-4A7F-B5FA-25E6384905F2}">
      <dgm:prSet/>
      <dgm:spPr/>
      <dgm:t>
        <a:bodyPr/>
        <a:lstStyle/>
        <a:p>
          <a:r>
            <a:rPr lang="nl-BE"/>
            <a:t>Redevoering </a:t>
          </a:r>
          <a:r>
            <a:rPr lang="nl-BE" dirty="0"/>
            <a:t>(13:1-37) </a:t>
          </a:r>
        </a:p>
      </dgm:t>
    </dgm:pt>
    <dgm:pt modelId="{A7E68D27-237C-488E-A8AF-C3FB711BB8F5}" type="parTrans" cxnId="{797E0E73-01A6-4F96-BB32-9CBBFD506127}">
      <dgm:prSet/>
      <dgm:spPr/>
      <dgm:t>
        <a:bodyPr/>
        <a:lstStyle/>
        <a:p>
          <a:endParaRPr lang="nl-BE"/>
        </a:p>
      </dgm:t>
    </dgm:pt>
    <dgm:pt modelId="{B5F99E44-DADC-4135-BDD4-8A2A8BF4CD66}" type="sibTrans" cxnId="{797E0E73-01A6-4F96-BB32-9CBBFD506127}">
      <dgm:prSet/>
      <dgm:spPr/>
      <dgm:t>
        <a:bodyPr/>
        <a:lstStyle/>
        <a:p>
          <a:endParaRPr lang="nl-BE"/>
        </a:p>
      </dgm:t>
    </dgm:pt>
    <dgm:pt modelId="{384F1427-99EC-4B7F-8D7E-2579E1368759}">
      <dgm:prSet/>
      <dgm:spPr/>
      <dgm:t>
        <a:bodyPr/>
        <a:lstStyle/>
        <a:p>
          <a:r>
            <a:rPr lang="nl-BE" dirty="0"/>
            <a:t>Redevoering</a:t>
          </a:r>
          <a:br>
            <a:rPr lang="nl-BE" dirty="0"/>
          </a:br>
          <a:r>
            <a:rPr lang="nl-BE" dirty="0"/>
            <a:t>(4:1-34)</a:t>
          </a:r>
        </a:p>
      </dgm:t>
    </dgm:pt>
    <dgm:pt modelId="{704ED2F0-9E20-437A-A946-8933F214AAF2}" type="parTrans" cxnId="{A4F8C26C-6397-4FB5-A39E-29C6F1259E5E}">
      <dgm:prSet/>
      <dgm:spPr/>
      <dgm:t>
        <a:bodyPr/>
        <a:lstStyle/>
        <a:p>
          <a:endParaRPr lang="nl-BE"/>
        </a:p>
      </dgm:t>
    </dgm:pt>
    <dgm:pt modelId="{7A741C56-392A-4E53-92C2-CF3CEA700443}" type="sibTrans" cxnId="{A4F8C26C-6397-4FB5-A39E-29C6F1259E5E}">
      <dgm:prSet/>
      <dgm:spPr/>
      <dgm:t>
        <a:bodyPr/>
        <a:lstStyle/>
        <a:p>
          <a:endParaRPr lang="nl-BE"/>
        </a:p>
      </dgm:t>
    </dgm:pt>
    <dgm:pt modelId="{ADF759A6-3C70-4728-84F2-08A90B9098D0}">
      <dgm:prSet/>
      <dgm:spPr/>
      <dgm:t>
        <a:bodyPr/>
        <a:lstStyle/>
        <a:p>
          <a:r>
            <a:rPr lang="nl-BE" dirty="0" err="1"/>
            <a:t>Decapolis</a:t>
          </a:r>
          <a:br>
            <a:rPr lang="nl-BE" dirty="0"/>
          </a:br>
          <a:r>
            <a:rPr lang="nl-BE" dirty="0"/>
            <a:t>(5:1-20)</a:t>
          </a:r>
        </a:p>
      </dgm:t>
    </dgm:pt>
    <dgm:pt modelId="{1BCE5445-9401-4FEA-A6D5-2C39EA61BCFB}" type="parTrans" cxnId="{2DB15374-7C9D-4457-B726-862AD48ACF95}">
      <dgm:prSet/>
      <dgm:spPr/>
      <dgm:t>
        <a:bodyPr/>
        <a:lstStyle/>
        <a:p>
          <a:endParaRPr lang="nl-BE"/>
        </a:p>
      </dgm:t>
    </dgm:pt>
    <dgm:pt modelId="{C1F5597E-4249-4E05-955E-BBFCBB95EE6F}" type="sibTrans" cxnId="{2DB15374-7C9D-4457-B726-862AD48ACF95}">
      <dgm:prSet/>
      <dgm:spPr/>
      <dgm:t>
        <a:bodyPr/>
        <a:lstStyle/>
        <a:p>
          <a:endParaRPr lang="nl-BE"/>
        </a:p>
      </dgm:t>
    </dgm:pt>
    <dgm:pt modelId="{ABBB7C44-DCE2-47BD-9045-6447B0EE57C6}">
      <dgm:prSet/>
      <dgm:spPr/>
      <dgm:t>
        <a:bodyPr/>
        <a:lstStyle/>
        <a:p>
          <a:r>
            <a:rPr lang="nl-BE" dirty="0"/>
            <a:t>Intocht</a:t>
          </a:r>
          <a:br>
            <a:rPr lang="nl-BE" dirty="0"/>
          </a:br>
          <a:r>
            <a:rPr lang="nl-BE" dirty="0"/>
            <a:t>(11:1-26)</a:t>
          </a:r>
        </a:p>
      </dgm:t>
    </dgm:pt>
    <dgm:pt modelId="{CCD02990-5874-4869-9A38-72D07C37C962}" type="parTrans" cxnId="{2B0075E7-D80A-41BB-91AA-DFFD49D1A55D}">
      <dgm:prSet/>
      <dgm:spPr/>
      <dgm:t>
        <a:bodyPr/>
        <a:lstStyle/>
        <a:p>
          <a:endParaRPr lang="nl-BE"/>
        </a:p>
      </dgm:t>
    </dgm:pt>
    <dgm:pt modelId="{B5FFCBDA-5630-4903-990B-701CD8A33618}" type="sibTrans" cxnId="{2B0075E7-D80A-41BB-91AA-DFFD49D1A55D}">
      <dgm:prSet/>
      <dgm:spPr/>
      <dgm:t>
        <a:bodyPr/>
        <a:lstStyle/>
        <a:p>
          <a:endParaRPr lang="nl-BE"/>
        </a:p>
      </dgm:t>
    </dgm:pt>
    <dgm:pt modelId="{18F5B9FA-F3D2-4AE1-821B-E89CCA5EDAAB}">
      <dgm:prSet/>
      <dgm:spPr/>
      <dgm:t>
        <a:bodyPr/>
        <a:lstStyle/>
        <a:p>
          <a:r>
            <a:rPr lang="nl-BE" dirty="0"/>
            <a:t>Johannes (1:3-8) </a:t>
          </a:r>
        </a:p>
      </dgm:t>
    </dgm:pt>
    <dgm:pt modelId="{C1BD4901-015A-4DE1-BDCF-D328AA1A6A29}" type="parTrans" cxnId="{64F0BFFE-1236-4EDB-B122-B6AFCB625907}">
      <dgm:prSet/>
      <dgm:spPr/>
      <dgm:t>
        <a:bodyPr/>
        <a:lstStyle/>
        <a:p>
          <a:endParaRPr lang="nl-BE"/>
        </a:p>
      </dgm:t>
    </dgm:pt>
    <dgm:pt modelId="{BD79C618-CEFF-4414-87A8-644A8401D831}" type="sibTrans" cxnId="{64F0BFFE-1236-4EDB-B122-B6AFCB625907}">
      <dgm:prSet/>
      <dgm:spPr/>
      <dgm:t>
        <a:bodyPr/>
        <a:lstStyle/>
        <a:p>
          <a:endParaRPr lang="nl-BE"/>
        </a:p>
      </dgm:t>
    </dgm:pt>
    <dgm:pt modelId="{349C97AB-0DC3-4B9C-9ED7-714AF15D7FB4}">
      <dgm:prSet/>
      <dgm:spPr/>
      <dgm:t>
        <a:bodyPr/>
        <a:lstStyle/>
        <a:p>
          <a:r>
            <a:rPr lang="nl-BE" dirty="0"/>
            <a:t>Doop (1:9-11) </a:t>
          </a:r>
        </a:p>
      </dgm:t>
    </dgm:pt>
    <dgm:pt modelId="{82120BC8-2BAA-48CC-A5BC-1264EB92F0A5}" type="parTrans" cxnId="{2F2CEF43-D852-4B0F-B0B3-E1AAC078C7A4}">
      <dgm:prSet/>
      <dgm:spPr/>
      <dgm:t>
        <a:bodyPr/>
        <a:lstStyle/>
        <a:p>
          <a:endParaRPr lang="nl-BE"/>
        </a:p>
      </dgm:t>
    </dgm:pt>
    <dgm:pt modelId="{F3883C30-A804-4515-933E-33CBFECBDB5E}" type="sibTrans" cxnId="{2F2CEF43-D852-4B0F-B0B3-E1AAC078C7A4}">
      <dgm:prSet/>
      <dgm:spPr/>
      <dgm:t>
        <a:bodyPr/>
        <a:lstStyle/>
        <a:p>
          <a:endParaRPr lang="nl-BE"/>
        </a:p>
      </dgm:t>
    </dgm:pt>
    <dgm:pt modelId="{859AD937-B3B0-4955-9E42-1F507137C9B3}">
      <dgm:prSet/>
      <dgm:spPr/>
      <dgm:t>
        <a:bodyPr/>
        <a:lstStyle/>
        <a:p>
          <a:r>
            <a:rPr lang="nl-BE" dirty="0"/>
            <a:t>Verzoeking (1:12-13) </a:t>
          </a:r>
        </a:p>
      </dgm:t>
    </dgm:pt>
    <dgm:pt modelId="{2B4DF36E-D89B-47A5-9D60-46C737ABB735}" type="parTrans" cxnId="{6C8002B3-0EF3-44A8-A351-AD4189913856}">
      <dgm:prSet/>
      <dgm:spPr/>
      <dgm:t>
        <a:bodyPr/>
        <a:lstStyle/>
        <a:p>
          <a:endParaRPr lang="nl-BE"/>
        </a:p>
      </dgm:t>
    </dgm:pt>
    <dgm:pt modelId="{5A4FA935-1B4C-48DE-B1C7-90D12D4FB532}" type="sibTrans" cxnId="{6C8002B3-0EF3-44A8-A351-AD4189913856}">
      <dgm:prSet/>
      <dgm:spPr/>
      <dgm:t>
        <a:bodyPr/>
        <a:lstStyle/>
        <a:p>
          <a:endParaRPr lang="nl-BE"/>
        </a:p>
      </dgm:t>
    </dgm:pt>
    <dgm:pt modelId="{FAAC52EF-6448-4D71-AA55-74AB18BBA2A2}">
      <dgm:prSet/>
      <dgm:spPr/>
      <dgm:t>
        <a:bodyPr/>
        <a:lstStyle/>
        <a:p>
          <a:r>
            <a:rPr lang="nl-BE" dirty="0"/>
            <a:t>Bespot</a:t>
          </a:r>
          <a:br>
            <a:rPr lang="nl-BE" dirty="0"/>
          </a:br>
          <a:r>
            <a:rPr lang="nl-BE" dirty="0"/>
            <a:t>(15:16-20) </a:t>
          </a:r>
        </a:p>
      </dgm:t>
    </dgm:pt>
    <dgm:pt modelId="{96D92F8A-D890-4F69-B3AB-6F701A702E22}" type="parTrans" cxnId="{EB123B22-B46F-4884-A77F-0EAC0055A652}">
      <dgm:prSet/>
      <dgm:spPr/>
      <dgm:t>
        <a:bodyPr/>
        <a:lstStyle/>
        <a:p>
          <a:endParaRPr lang="nl-BE"/>
        </a:p>
      </dgm:t>
    </dgm:pt>
    <dgm:pt modelId="{87F9368A-B2A3-41C4-AFEF-328B1B606825}" type="sibTrans" cxnId="{EB123B22-B46F-4884-A77F-0EAC0055A652}">
      <dgm:prSet/>
      <dgm:spPr/>
      <dgm:t>
        <a:bodyPr/>
        <a:lstStyle/>
        <a:p>
          <a:endParaRPr lang="nl-BE"/>
        </a:p>
      </dgm:t>
    </dgm:pt>
    <dgm:pt modelId="{259C2665-6C48-43F4-B057-0421E1DA670E}">
      <dgm:prSet/>
      <dgm:spPr/>
      <dgm:t>
        <a:bodyPr/>
        <a:lstStyle/>
        <a:p>
          <a:r>
            <a:rPr lang="nl-BE" dirty="0"/>
            <a:t>Kruisiging</a:t>
          </a:r>
          <a:br>
            <a:rPr lang="nl-BE" dirty="0"/>
          </a:br>
          <a:r>
            <a:rPr lang="nl-BE" dirty="0"/>
            <a:t>(15:21-41) </a:t>
          </a:r>
        </a:p>
      </dgm:t>
    </dgm:pt>
    <dgm:pt modelId="{07BC7D52-1631-4446-B51E-CC5ABEE22E2F}" type="parTrans" cxnId="{D44979AB-F9F7-4733-A500-B8E679088D02}">
      <dgm:prSet/>
      <dgm:spPr/>
      <dgm:t>
        <a:bodyPr/>
        <a:lstStyle/>
        <a:p>
          <a:endParaRPr lang="nl-BE"/>
        </a:p>
      </dgm:t>
    </dgm:pt>
    <dgm:pt modelId="{64AA7EDC-25E3-4464-A82C-D5C3CFD2B963}" type="sibTrans" cxnId="{D44979AB-F9F7-4733-A500-B8E679088D02}">
      <dgm:prSet/>
      <dgm:spPr/>
      <dgm:t>
        <a:bodyPr/>
        <a:lstStyle/>
        <a:p>
          <a:endParaRPr lang="nl-BE"/>
        </a:p>
      </dgm:t>
    </dgm:pt>
    <dgm:pt modelId="{51EFDC46-58AE-4349-91FB-E514DB1604B1}">
      <dgm:prSet/>
      <dgm:spPr/>
      <dgm:t>
        <a:bodyPr/>
        <a:lstStyle/>
        <a:p>
          <a:r>
            <a:rPr lang="nl-BE" dirty="0"/>
            <a:t>Begrafenis</a:t>
          </a:r>
          <a:br>
            <a:rPr lang="nl-BE" dirty="0"/>
          </a:br>
          <a:r>
            <a:rPr lang="nl-BE" dirty="0"/>
            <a:t>(15:42-47) </a:t>
          </a:r>
        </a:p>
      </dgm:t>
    </dgm:pt>
    <dgm:pt modelId="{69BB8095-1D4A-49C8-8F0E-C2B80789A273}" type="parTrans" cxnId="{29D8A2BC-AA2B-4B69-97E0-3E5309FC6966}">
      <dgm:prSet/>
      <dgm:spPr/>
      <dgm:t>
        <a:bodyPr/>
        <a:lstStyle/>
        <a:p>
          <a:endParaRPr lang="nl-BE"/>
        </a:p>
      </dgm:t>
    </dgm:pt>
    <dgm:pt modelId="{9783EE95-5902-4ADD-A377-2BD95B7D0D10}" type="sibTrans" cxnId="{29D8A2BC-AA2B-4B69-97E0-3E5309FC6966}">
      <dgm:prSet/>
      <dgm:spPr/>
      <dgm:t>
        <a:bodyPr/>
        <a:lstStyle/>
        <a:p>
          <a:endParaRPr lang="nl-BE"/>
        </a:p>
      </dgm:t>
    </dgm:pt>
    <dgm:pt modelId="{94E40C81-72EB-4958-BC43-039A5795DE26}">
      <dgm:prSet/>
      <dgm:spPr/>
      <dgm:t>
        <a:bodyPr/>
        <a:lstStyle/>
        <a:p>
          <a:r>
            <a:rPr lang="nl-BE" dirty="0"/>
            <a:t>Opstanding</a:t>
          </a:r>
          <a:br>
            <a:rPr lang="nl-BE" dirty="0"/>
          </a:br>
          <a:r>
            <a:rPr lang="nl-BE" dirty="0"/>
            <a:t>(16:1-18) </a:t>
          </a:r>
        </a:p>
      </dgm:t>
    </dgm:pt>
    <dgm:pt modelId="{228DCAD0-B38D-43C2-AC0A-B442AE163DFF}" type="parTrans" cxnId="{033D9D0B-135D-4AC7-B1C0-91179904156C}">
      <dgm:prSet/>
      <dgm:spPr/>
      <dgm:t>
        <a:bodyPr/>
        <a:lstStyle/>
        <a:p>
          <a:endParaRPr lang="nl-BE"/>
        </a:p>
      </dgm:t>
    </dgm:pt>
    <dgm:pt modelId="{50152D0F-0A8B-420E-80F0-35CB2890670F}" type="sibTrans" cxnId="{033D9D0B-135D-4AC7-B1C0-91179904156C}">
      <dgm:prSet/>
      <dgm:spPr/>
      <dgm:t>
        <a:bodyPr/>
        <a:lstStyle/>
        <a:p>
          <a:endParaRPr lang="nl-BE"/>
        </a:p>
      </dgm:t>
    </dgm:pt>
    <dgm:pt modelId="{8B514C0B-CA16-4FE4-8DE6-C7E3F5928C25}">
      <dgm:prSet/>
      <dgm:spPr/>
      <dgm:t>
        <a:bodyPr/>
        <a:lstStyle/>
        <a:p>
          <a:r>
            <a:rPr lang="nl-BE" dirty="0"/>
            <a:t>Hemelvaart</a:t>
          </a:r>
          <a:br>
            <a:rPr lang="nl-BE" dirty="0"/>
          </a:br>
          <a:r>
            <a:rPr lang="nl-BE" dirty="0"/>
            <a:t>(16:19-20)  </a:t>
          </a:r>
        </a:p>
      </dgm:t>
    </dgm:pt>
    <dgm:pt modelId="{7C596757-B1C9-4ECE-BB89-98EC396AC575}" type="parTrans" cxnId="{177DAEB0-8DA3-415B-AC16-AA52D61D8873}">
      <dgm:prSet/>
      <dgm:spPr/>
      <dgm:t>
        <a:bodyPr/>
        <a:lstStyle/>
        <a:p>
          <a:endParaRPr lang="nl-BE"/>
        </a:p>
      </dgm:t>
    </dgm:pt>
    <dgm:pt modelId="{F58F0D63-7917-486C-A24E-B5F1E4DD7EE5}" type="sibTrans" cxnId="{177DAEB0-8DA3-415B-AC16-AA52D61D8873}">
      <dgm:prSet/>
      <dgm:spPr/>
      <dgm:t>
        <a:bodyPr/>
        <a:lstStyle/>
        <a:p>
          <a:endParaRPr lang="nl-BE"/>
        </a:p>
      </dgm:t>
    </dgm:pt>
    <dgm:pt modelId="{1BE69CEF-BE7B-44B8-96BB-402C009DA89C}" type="pres">
      <dgm:prSet presAssocID="{D659E460-BB5B-4039-86A9-BE4FC8738B5F}" presName="theList" presStyleCnt="0">
        <dgm:presLayoutVars>
          <dgm:dir/>
          <dgm:animLvl val="lvl"/>
          <dgm:resizeHandles val="exact"/>
        </dgm:presLayoutVars>
      </dgm:prSet>
      <dgm:spPr/>
    </dgm:pt>
    <dgm:pt modelId="{5ED0ADDF-C328-441E-842C-49B841661149}" type="pres">
      <dgm:prSet presAssocID="{3AEF9EA4-474B-418D-B8E1-4F5AAE7D6680}" presName="compNode" presStyleCnt="0"/>
      <dgm:spPr/>
    </dgm:pt>
    <dgm:pt modelId="{84DFCFD2-ED9C-4D05-81D5-039E9D429F47}" type="pres">
      <dgm:prSet presAssocID="{3AEF9EA4-474B-418D-B8E1-4F5AAE7D6680}" presName="aNode" presStyleLbl="bgShp" presStyleIdx="0" presStyleCnt="5"/>
      <dgm:spPr/>
    </dgm:pt>
    <dgm:pt modelId="{8B5059DD-9EA0-45BC-9416-C88254993E41}" type="pres">
      <dgm:prSet presAssocID="{3AEF9EA4-474B-418D-B8E1-4F5AAE7D6680}" presName="textNode" presStyleLbl="bgShp" presStyleIdx="0" presStyleCnt="5"/>
      <dgm:spPr/>
    </dgm:pt>
    <dgm:pt modelId="{03C21D87-E2F7-48A1-8CF0-B126882B9E00}" type="pres">
      <dgm:prSet presAssocID="{3AEF9EA4-474B-418D-B8E1-4F5AAE7D6680}" presName="compChildNode" presStyleCnt="0"/>
      <dgm:spPr/>
    </dgm:pt>
    <dgm:pt modelId="{56F0F8AD-43C3-4808-A32F-BCD65A5F8250}" type="pres">
      <dgm:prSet presAssocID="{3AEF9EA4-474B-418D-B8E1-4F5AAE7D6680}" presName="theInnerList" presStyleCnt="0"/>
      <dgm:spPr/>
    </dgm:pt>
    <dgm:pt modelId="{B5AF5F46-4A18-40C2-BB8E-4D03338C067C}" type="pres">
      <dgm:prSet presAssocID="{18F5B9FA-F3D2-4AE1-821B-E89CCA5EDAAB}" presName="childNode" presStyleLbl="node1" presStyleIdx="0" presStyleCnt="20">
        <dgm:presLayoutVars>
          <dgm:bulletEnabled val="1"/>
        </dgm:presLayoutVars>
      </dgm:prSet>
      <dgm:spPr/>
    </dgm:pt>
    <dgm:pt modelId="{C4479776-DD08-4D2D-8D95-E362F11E4354}" type="pres">
      <dgm:prSet presAssocID="{18F5B9FA-F3D2-4AE1-821B-E89CCA5EDAAB}" presName="aSpace2" presStyleCnt="0"/>
      <dgm:spPr/>
    </dgm:pt>
    <dgm:pt modelId="{4CCCC7BA-3DD3-4014-AB60-612AAED6173D}" type="pres">
      <dgm:prSet presAssocID="{349C97AB-0DC3-4B9C-9ED7-714AF15D7FB4}" presName="childNode" presStyleLbl="node1" presStyleIdx="1" presStyleCnt="20">
        <dgm:presLayoutVars>
          <dgm:bulletEnabled val="1"/>
        </dgm:presLayoutVars>
      </dgm:prSet>
      <dgm:spPr/>
    </dgm:pt>
    <dgm:pt modelId="{B11D68DF-A94C-4226-923C-A49B4EBB5D76}" type="pres">
      <dgm:prSet presAssocID="{349C97AB-0DC3-4B9C-9ED7-714AF15D7FB4}" presName="aSpace2" presStyleCnt="0"/>
      <dgm:spPr/>
    </dgm:pt>
    <dgm:pt modelId="{647F2969-0263-485A-8D31-54C325B288B9}" type="pres">
      <dgm:prSet presAssocID="{859AD937-B3B0-4955-9E42-1F507137C9B3}" presName="childNode" presStyleLbl="node1" presStyleIdx="2" presStyleCnt="20">
        <dgm:presLayoutVars>
          <dgm:bulletEnabled val="1"/>
        </dgm:presLayoutVars>
      </dgm:prSet>
      <dgm:spPr/>
    </dgm:pt>
    <dgm:pt modelId="{8F3F9E05-29EA-4313-8E78-C61DF375563E}" type="pres">
      <dgm:prSet presAssocID="{3AEF9EA4-474B-418D-B8E1-4F5AAE7D6680}" presName="aSpace" presStyleCnt="0"/>
      <dgm:spPr/>
    </dgm:pt>
    <dgm:pt modelId="{1014413C-28D9-4D51-822A-6E3C13DE12BF}" type="pres">
      <dgm:prSet presAssocID="{E27243D4-D7F2-4A27-8484-C68B0AF9E03E}" presName="compNode" presStyleCnt="0"/>
      <dgm:spPr/>
    </dgm:pt>
    <dgm:pt modelId="{D6BC9732-7040-4FDE-A50F-8A1B3E4425FE}" type="pres">
      <dgm:prSet presAssocID="{E27243D4-D7F2-4A27-8484-C68B0AF9E03E}" presName="aNode" presStyleLbl="bgShp" presStyleIdx="1" presStyleCnt="5"/>
      <dgm:spPr/>
    </dgm:pt>
    <dgm:pt modelId="{DE73A16E-851F-44FC-8D81-8F0786D7261A}" type="pres">
      <dgm:prSet presAssocID="{E27243D4-D7F2-4A27-8484-C68B0AF9E03E}" presName="textNode" presStyleLbl="bgShp" presStyleIdx="1" presStyleCnt="5"/>
      <dgm:spPr/>
    </dgm:pt>
    <dgm:pt modelId="{E40E0909-6CAB-4A7D-91ED-918133DDFD34}" type="pres">
      <dgm:prSet presAssocID="{E27243D4-D7F2-4A27-8484-C68B0AF9E03E}" presName="compChildNode" presStyleCnt="0"/>
      <dgm:spPr/>
    </dgm:pt>
    <dgm:pt modelId="{434FF553-81FF-4537-A451-A2119F9659EB}" type="pres">
      <dgm:prSet presAssocID="{E27243D4-D7F2-4A27-8484-C68B0AF9E03E}" presName="theInnerList" presStyleCnt="0"/>
      <dgm:spPr/>
    </dgm:pt>
    <dgm:pt modelId="{FEE4153F-FDEA-453D-8C7B-FAB2E2ED6161}" type="pres">
      <dgm:prSet presAssocID="{A3B1C2BF-E3D5-4529-92C2-937ED153C2C0}" presName="childNode" presStyleLbl="node1" presStyleIdx="3" presStyleCnt="20">
        <dgm:presLayoutVars>
          <dgm:bulletEnabled val="1"/>
        </dgm:presLayoutVars>
      </dgm:prSet>
      <dgm:spPr/>
    </dgm:pt>
    <dgm:pt modelId="{C812A616-CFC4-4D75-9A79-30B5D7384ADD}" type="pres">
      <dgm:prSet presAssocID="{A3B1C2BF-E3D5-4529-92C2-937ED153C2C0}" presName="aSpace2" presStyleCnt="0"/>
      <dgm:spPr/>
    </dgm:pt>
    <dgm:pt modelId="{F6B954E7-BF62-468D-8C3B-B4DFA83A0286}" type="pres">
      <dgm:prSet presAssocID="{384F1427-99EC-4B7F-8D7E-2579E1368759}" presName="childNode" presStyleLbl="node1" presStyleIdx="4" presStyleCnt="20">
        <dgm:presLayoutVars>
          <dgm:bulletEnabled val="1"/>
        </dgm:presLayoutVars>
      </dgm:prSet>
      <dgm:spPr/>
    </dgm:pt>
    <dgm:pt modelId="{9D74B801-D028-4378-8B90-3156549DF999}" type="pres">
      <dgm:prSet presAssocID="{384F1427-99EC-4B7F-8D7E-2579E1368759}" presName="aSpace2" presStyleCnt="0"/>
      <dgm:spPr/>
    </dgm:pt>
    <dgm:pt modelId="{5753A7DC-9B70-43B7-9706-EB142D484D58}" type="pres">
      <dgm:prSet presAssocID="{ADF759A6-3C70-4728-84F2-08A90B9098D0}" presName="childNode" presStyleLbl="node1" presStyleIdx="5" presStyleCnt="20">
        <dgm:presLayoutVars>
          <dgm:bulletEnabled val="1"/>
        </dgm:presLayoutVars>
      </dgm:prSet>
      <dgm:spPr/>
    </dgm:pt>
    <dgm:pt modelId="{F3DE1B3F-18F6-4474-BB15-2E36E511225E}" type="pres">
      <dgm:prSet presAssocID="{ADF759A6-3C70-4728-84F2-08A90B9098D0}" presName="aSpace2" presStyleCnt="0"/>
      <dgm:spPr/>
    </dgm:pt>
    <dgm:pt modelId="{1D29FD48-E55F-4F55-9E46-519496A4B181}" type="pres">
      <dgm:prSet presAssocID="{E25657E7-CA64-4AB7-8B7D-264F89534F7F}" presName="childNode" presStyleLbl="node1" presStyleIdx="6" presStyleCnt="20">
        <dgm:presLayoutVars>
          <dgm:bulletEnabled val="1"/>
        </dgm:presLayoutVars>
      </dgm:prSet>
      <dgm:spPr/>
    </dgm:pt>
    <dgm:pt modelId="{80A11D5E-5847-4E2D-BE96-5C9421F2E6BA}" type="pres">
      <dgm:prSet presAssocID="{E27243D4-D7F2-4A27-8484-C68B0AF9E03E}" presName="aSpace" presStyleCnt="0"/>
      <dgm:spPr/>
    </dgm:pt>
    <dgm:pt modelId="{346CCA9D-83A0-49AC-91A0-F12CC08C624A}" type="pres">
      <dgm:prSet presAssocID="{5B51B499-F9B5-4D62-850D-03024DE63B37}" presName="compNode" presStyleCnt="0"/>
      <dgm:spPr/>
    </dgm:pt>
    <dgm:pt modelId="{8F40F33E-E222-46FD-A2E0-2DFF31EBB6F3}" type="pres">
      <dgm:prSet presAssocID="{5B51B499-F9B5-4D62-850D-03024DE63B37}" presName="aNode" presStyleLbl="bgShp" presStyleIdx="2" presStyleCnt="5"/>
      <dgm:spPr/>
    </dgm:pt>
    <dgm:pt modelId="{340B5564-F874-4552-A66B-F828EC69F6E8}" type="pres">
      <dgm:prSet presAssocID="{5B51B499-F9B5-4D62-850D-03024DE63B37}" presName="textNode" presStyleLbl="bgShp" presStyleIdx="2" presStyleCnt="5"/>
      <dgm:spPr/>
    </dgm:pt>
    <dgm:pt modelId="{95B5A7AD-61EF-4AB1-8A50-3A208E4A2319}" type="pres">
      <dgm:prSet presAssocID="{5B51B499-F9B5-4D62-850D-03024DE63B37}" presName="compChildNode" presStyleCnt="0"/>
      <dgm:spPr/>
    </dgm:pt>
    <dgm:pt modelId="{2A920852-A652-4F29-9845-8E14C5931FCD}" type="pres">
      <dgm:prSet presAssocID="{5B51B499-F9B5-4D62-850D-03024DE63B37}" presName="theInnerList" presStyleCnt="0"/>
      <dgm:spPr/>
    </dgm:pt>
    <dgm:pt modelId="{469E0D77-7F1C-4949-925B-EF14E75C1C7F}" type="pres">
      <dgm:prSet presAssocID="{8E7A1F49-3933-4488-9964-F80653745FC1}" presName="childNode" presStyleLbl="node1" presStyleIdx="7" presStyleCnt="20">
        <dgm:presLayoutVars>
          <dgm:bulletEnabled val="1"/>
        </dgm:presLayoutVars>
      </dgm:prSet>
      <dgm:spPr/>
    </dgm:pt>
    <dgm:pt modelId="{85DFF3CD-FA12-48D5-8041-032FB95241AA}" type="pres">
      <dgm:prSet presAssocID="{8E7A1F49-3933-4488-9964-F80653745FC1}" presName="aSpace2" presStyleCnt="0"/>
      <dgm:spPr/>
    </dgm:pt>
    <dgm:pt modelId="{B4CB45CF-F118-44D2-B56C-3A8CC5E83847}" type="pres">
      <dgm:prSet presAssocID="{D404D1EE-BCF2-4372-A800-E84DE94433A1}" presName="childNode" presStyleLbl="node1" presStyleIdx="8" presStyleCnt="20">
        <dgm:presLayoutVars>
          <dgm:bulletEnabled val="1"/>
        </dgm:presLayoutVars>
      </dgm:prSet>
      <dgm:spPr/>
    </dgm:pt>
    <dgm:pt modelId="{494FB17F-2F50-4A12-9858-0497F230FA6F}" type="pres">
      <dgm:prSet presAssocID="{D404D1EE-BCF2-4372-A800-E84DE94433A1}" presName="aSpace2" presStyleCnt="0"/>
      <dgm:spPr/>
    </dgm:pt>
    <dgm:pt modelId="{28398FEE-3E8D-4FD6-B9F0-4B89AAB7554D}" type="pres">
      <dgm:prSet presAssocID="{B646CC61-C713-4182-92DE-9618BD787787}" presName="childNode" presStyleLbl="node1" presStyleIdx="9" presStyleCnt="20">
        <dgm:presLayoutVars>
          <dgm:bulletEnabled val="1"/>
        </dgm:presLayoutVars>
      </dgm:prSet>
      <dgm:spPr/>
    </dgm:pt>
    <dgm:pt modelId="{16A5089E-06AA-4CE2-8C7C-2D67FD398EB3}" type="pres">
      <dgm:prSet presAssocID="{B646CC61-C713-4182-92DE-9618BD787787}" presName="aSpace2" presStyleCnt="0"/>
      <dgm:spPr/>
    </dgm:pt>
    <dgm:pt modelId="{C8AF2F3E-B2A9-4762-86CE-B77E0C458BB2}" type="pres">
      <dgm:prSet presAssocID="{0B03D7D2-872F-4DA1-AF44-49E5E4356822}" presName="childNode" presStyleLbl="node1" presStyleIdx="10" presStyleCnt="20">
        <dgm:presLayoutVars>
          <dgm:bulletEnabled val="1"/>
        </dgm:presLayoutVars>
      </dgm:prSet>
      <dgm:spPr/>
    </dgm:pt>
    <dgm:pt modelId="{BB97A96F-B9EE-4592-95A3-CD7844E2CA77}" type="pres">
      <dgm:prSet presAssocID="{5B51B499-F9B5-4D62-850D-03024DE63B37}" presName="aSpace" presStyleCnt="0"/>
      <dgm:spPr/>
    </dgm:pt>
    <dgm:pt modelId="{2CAA002B-835D-4B95-B7DD-B304DD5CBEAF}" type="pres">
      <dgm:prSet presAssocID="{9F0A9B19-CE5C-451F-81C1-2247608FE306}" presName="compNode" presStyleCnt="0"/>
      <dgm:spPr/>
    </dgm:pt>
    <dgm:pt modelId="{5DA6EC5C-B856-4055-BA2A-7D04305F0E60}" type="pres">
      <dgm:prSet presAssocID="{9F0A9B19-CE5C-451F-81C1-2247608FE306}" presName="aNode" presStyleLbl="bgShp" presStyleIdx="3" presStyleCnt="5"/>
      <dgm:spPr/>
    </dgm:pt>
    <dgm:pt modelId="{75C3C63D-75CC-4783-BF58-1E38E165F512}" type="pres">
      <dgm:prSet presAssocID="{9F0A9B19-CE5C-451F-81C1-2247608FE306}" presName="textNode" presStyleLbl="bgShp" presStyleIdx="3" presStyleCnt="5"/>
      <dgm:spPr/>
    </dgm:pt>
    <dgm:pt modelId="{6EDC15B7-49D5-49F7-8BB8-DFA38011DF01}" type="pres">
      <dgm:prSet presAssocID="{9F0A9B19-CE5C-451F-81C1-2247608FE306}" presName="compChildNode" presStyleCnt="0"/>
      <dgm:spPr/>
    </dgm:pt>
    <dgm:pt modelId="{7CEB5CAE-E583-4C43-9950-B473C9A18A9E}" type="pres">
      <dgm:prSet presAssocID="{9F0A9B19-CE5C-451F-81C1-2247608FE306}" presName="theInnerList" presStyleCnt="0"/>
      <dgm:spPr/>
    </dgm:pt>
    <dgm:pt modelId="{0EF61E5A-A2A0-489B-A476-FF97AA5C6A43}" type="pres">
      <dgm:prSet presAssocID="{ABBB7C44-DCE2-47BD-9045-6447B0EE57C6}" presName="childNode" presStyleLbl="node1" presStyleIdx="11" presStyleCnt="20">
        <dgm:presLayoutVars>
          <dgm:bulletEnabled val="1"/>
        </dgm:presLayoutVars>
      </dgm:prSet>
      <dgm:spPr/>
    </dgm:pt>
    <dgm:pt modelId="{FFD3BC04-1331-4B6C-8092-E621A43C99C5}" type="pres">
      <dgm:prSet presAssocID="{ABBB7C44-DCE2-47BD-9045-6447B0EE57C6}" presName="aSpace2" presStyleCnt="0"/>
      <dgm:spPr/>
    </dgm:pt>
    <dgm:pt modelId="{AE12A1DF-2CC4-40AD-B3A6-9DA9DF4AD4AC}" type="pres">
      <dgm:prSet presAssocID="{FD049F9C-3332-4999-9305-1F8876FC68E8}" presName="childNode" presStyleLbl="node1" presStyleIdx="12" presStyleCnt="20">
        <dgm:presLayoutVars>
          <dgm:bulletEnabled val="1"/>
        </dgm:presLayoutVars>
      </dgm:prSet>
      <dgm:spPr/>
    </dgm:pt>
    <dgm:pt modelId="{F9810248-924D-4887-A41E-1922630CC75E}" type="pres">
      <dgm:prSet presAssocID="{FD049F9C-3332-4999-9305-1F8876FC68E8}" presName="aSpace2" presStyleCnt="0"/>
      <dgm:spPr/>
    </dgm:pt>
    <dgm:pt modelId="{55EDD3D1-1D57-4746-A63E-5EAE8BC07827}" type="pres">
      <dgm:prSet presAssocID="{A326C592-D819-4A7F-B5FA-25E6384905F2}" presName="childNode" presStyleLbl="node1" presStyleIdx="13" presStyleCnt="20">
        <dgm:presLayoutVars>
          <dgm:bulletEnabled val="1"/>
        </dgm:presLayoutVars>
      </dgm:prSet>
      <dgm:spPr/>
    </dgm:pt>
    <dgm:pt modelId="{3C9B717C-E91D-4F44-B40D-B9247DAA9E0A}" type="pres">
      <dgm:prSet presAssocID="{A326C592-D819-4A7F-B5FA-25E6384905F2}" presName="aSpace2" presStyleCnt="0"/>
      <dgm:spPr/>
    </dgm:pt>
    <dgm:pt modelId="{C77C6B89-838A-4D23-A371-DA67A6F7C9EC}" type="pres">
      <dgm:prSet presAssocID="{A69743ED-ACCF-4661-B49D-9D352114F80E}" presName="childNode" presStyleLbl="node1" presStyleIdx="14" presStyleCnt="20">
        <dgm:presLayoutVars>
          <dgm:bulletEnabled val="1"/>
        </dgm:presLayoutVars>
      </dgm:prSet>
      <dgm:spPr/>
    </dgm:pt>
    <dgm:pt modelId="{98E25252-184A-4EAB-A3C6-AFE9C6D29E68}" type="pres">
      <dgm:prSet presAssocID="{9F0A9B19-CE5C-451F-81C1-2247608FE306}" presName="aSpace" presStyleCnt="0"/>
      <dgm:spPr/>
    </dgm:pt>
    <dgm:pt modelId="{0026C2E5-85E4-4071-8D90-BA1E0A6FC813}" type="pres">
      <dgm:prSet presAssocID="{7605AC2C-5D36-46FC-814F-935CEC44CB84}" presName="compNode" presStyleCnt="0"/>
      <dgm:spPr/>
    </dgm:pt>
    <dgm:pt modelId="{3C2AFE8A-2F43-4B3C-AFD6-8B9D94093000}" type="pres">
      <dgm:prSet presAssocID="{7605AC2C-5D36-46FC-814F-935CEC44CB84}" presName="aNode" presStyleLbl="bgShp" presStyleIdx="4" presStyleCnt="5"/>
      <dgm:spPr/>
    </dgm:pt>
    <dgm:pt modelId="{306A2B22-684F-42EC-9019-4344DC0C0720}" type="pres">
      <dgm:prSet presAssocID="{7605AC2C-5D36-46FC-814F-935CEC44CB84}" presName="textNode" presStyleLbl="bgShp" presStyleIdx="4" presStyleCnt="5"/>
      <dgm:spPr/>
    </dgm:pt>
    <dgm:pt modelId="{BE1F207E-1035-4507-85B8-4BFEBD9D26AC}" type="pres">
      <dgm:prSet presAssocID="{7605AC2C-5D36-46FC-814F-935CEC44CB84}" presName="compChildNode" presStyleCnt="0"/>
      <dgm:spPr/>
    </dgm:pt>
    <dgm:pt modelId="{BAC182CD-DE3D-4623-92C6-4F66058AA89F}" type="pres">
      <dgm:prSet presAssocID="{7605AC2C-5D36-46FC-814F-935CEC44CB84}" presName="theInnerList" presStyleCnt="0"/>
      <dgm:spPr/>
    </dgm:pt>
    <dgm:pt modelId="{82BE9FC0-F317-4730-A570-4F1FD1FD6708}" type="pres">
      <dgm:prSet presAssocID="{FAAC52EF-6448-4D71-AA55-74AB18BBA2A2}" presName="childNode" presStyleLbl="node1" presStyleIdx="15" presStyleCnt="20">
        <dgm:presLayoutVars>
          <dgm:bulletEnabled val="1"/>
        </dgm:presLayoutVars>
      </dgm:prSet>
      <dgm:spPr/>
    </dgm:pt>
    <dgm:pt modelId="{7EBFBD4C-3F92-487B-AD2D-652AD5D47500}" type="pres">
      <dgm:prSet presAssocID="{FAAC52EF-6448-4D71-AA55-74AB18BBA2A2}" presName="aSpace2" presStyleCnt="0"/>
      <dgm:spPr/>
    </dgm:pt>
    <dgm:pt modelId="{D23DDD7D-0C0E-425D-9B85-DEE3D7DD081D}" type="pres">
      <dgm:prSet presAssocID="{259C2665-6C48-43F4-B057-0421E1DA670E}" presName="childNode" presStyleLbl="node1" presStyleIdx="16" presStyleCnt="20">
        <dgm:presLayoutVars>
          <dgm:bulletEnabled val="1"/>
        </dgm:presLayoutVars>
      </dgm:prSet>
      <dgm:spPr/>
    </dgm:pt>
    <dgm:pt modelId="{05C77125-42BB-44E9-9E7C-BAB4566B73FC}" type="pres">
      <dgm:prSet presAssocID="{259C2665-6C48-43F4-B057-0421E1DA670E}" presName="aSpace2" presStyleCnt="0"/>
      <dgm:spPr/>
    </dgm:pt>
    <dgm:pt modelId="{DDB37E72-06F0-4D9A-8D03-A5A79C1F871A}" type="pres">
      <dgm:prSet presAssocID="{51EFDC46-58AE-4349-91FB-E514DB1604B1}" presName="childNode" presStyleLbl="node1" presStyleIdx="17" presStyleCnt="20">
        <dgm:presLayoutVars>
          <dgm:bulletEnabled val="1"/>
        </dgm:presLayoutVars>
      </dgm:prSet>
      <dgm:spPr/>
    </dgm:pt>
    <dgm:pt modelId="{6959F436-F5BE-430D-9696-57EF70E391BD}" type="pres">
      <dgm:prSet presAssocID="{51EFDC46-58AE-4349-91FB-E514DB1604B1}" presName="aSpace2" presStyleCnt="0"/>
      <dgm:spPr/>
    </dgm:pt>
    <dgm:pt modelId="{56C0497F-5595-4570-BB6E-0CCA5F6B7AAF}" type="pres">
      <dgm:prSet presAssocID="{94E40C81-72EB-4958-BC43-039A5795DE26}" presName="childNode" presStyleLbl="node1" presStyleIdx="18" presStyleCnt="20">
        <dgm:presLayoutVars>
          <dgm:bulletEnabled val="1"/>
        </dgm:presLayoutVars>
      </dgm:prSet>
      <dgm:spPr/>
    </dgm:pt>
    <dgm:pt modelId="{6BC8171C-33C8-4BC8-9A6F-A35C9A155DE7}" type="pres">
      <dgm:prSet presAssocID="{94E40C81-72EB-4958-BC43-039A5795DE26}" presName="aSpace2" presStyleCnt="0"/>
      <dgm:spPr/>
    </dgm:pt>
    <dgm:pt modelId="{2B79C82A-BE7A-47F9-8B3F-C01AA36E6BBC}" type="pres">
      <dgm:prSet presAssocID="{8B514C0B-CA16-4FE4-8DE6-C7E3F5928C25}" presName="childNode" presStyleLbl="node1" presStyleIdx="19" presStyleCnt="20">
        <dgm:presLayoutVars>
          <dgm:bulletEnabled val="1"/>
        </dgm:presLayoutVars>
      </dgm:prSet>
      <dgm:spPr/>
    </dgm:pt>
  </dgm:ptLst>
  <dgm:cxnLst>
    <dgm:cxn modelId="{FAC28F00-300A-4EBB-8F66-3495CD5C2B0D}" type="presOf" srcId="{B646CC61-C713-4182-92DE-9618BD787787}" destId="{28398FEE-3E8D-4FD6-B9F0-4B89AAB7554D}" srcOrd="0" destOrd="0" presId="urn:microsoft.com/office/officeart/2005/8/layout/lProcess2"/>
    <dgm:cxn modelId="{9FD64803-7B4E-4C65-A2CE-DEB4D6C5A410}" type="presOf" srcId="{8E7A1F49-3933-4488-9964-F80653745FC1}" destId="{469E0D77-7F1C-4949-925B-EF14E75C1C7F}" srcOrd="0" destOrd="0" presId="urn:microsoft.com/office/officeart/2005/8/layout/lProcess2"/>
    <dgm:cxn modelId="{033D9D0B-135D-4AC7-B1C0-91179904156C}" srcId="{7605AC2C-5D36-46FC-814F-935CEC44CB84}" destId="{94E40C81-72EB-4958-BC43-039A5795DE26}" srcOrd="3" destOrd="0" parTransId="{228DCAD0-B38D-43C2-AC0A-B442AE163DFF}" sibTransId="{50152D0F-0A8B-420E-80F0-35CB2890670F}"/>
    <dgm:cxn modelId="{7DFCEE0C-2B00-44C2-920E-F58F10B0EFAB}" srcId="{D659E460-BB5B-4039-86A9-BE4FC8738B5F}" destId="{9F0A9B19-CE5C-451F-81C1-2247608FE306}" srcOrd="3" destOrd="0" parTransId="{15EE8D5B-0162-446B-9ECF-D1E1DE46D6CD}" sibTransId="{3010C828-BED6-4B5A-B6DC-9FAB0511CFD8}"/>
    <dgm:cxn modelId="{39266D10-2F9D-483F-B8CC-62DB0BAA7458}" type="presOf" srcId="{A326C592-D819-4A7F-B5FA-25E6384905F2}" destId="{55EDD3D1-1D57-4746-A63E-5EAE8BC07827}" srcOrd="0" destOrd="0" presId="urn:microsoft.com/office/officeart/2005/8/layout/lProcess2"/>
    <dgm:cxn modelId="{C226B910-BDCD-49D7-ABD9-FE7C7BF0CA48}" type="presOf" srcId="{7605AC2C-5D36-46FC-814F-935CEC44CB84}" destId="{306A2B22-684F-42EC-9019-4344DC0C0720}" srcOrd="1" destOrd="0" presId="urn:microsoft.com/office/officeart/2005/8/layout/lProcess2"/>
    <dgm:cxn modelId="{7BC71712-2339-42C2-9113-CBA3A8AAF934}" type="presOf" srcId="{5B51B499-F9B5-4D62-850D-03024DE63B37}" destId="{340B5564-F874-4552-A66B-F828EC69F6E8}" srcOrd="1" destOrd="0" presId="urn:microsoft.com/office/officeart/2005/8/layout/lProcess2"/>
    <dgm:cxn modelId="{D8303314-4376-4A1B-95BE-CAAA8D3B53F2}" type="presOf" srcId="{A69743ED-ACCF-4661-B49D-9D352114F80E}" destId="{C77C6B89-838A-4D23-A371-DA67A6F7C9EC}" srcOrd="0" destOrd="0" presId="urn:microsoft.com/office/officeart/2005/8/layout/lProcess2"/>
    <dgm:cxn modelId="{80F1B014-C38A-4123-A944-DBEC0DA66E5B}" type="presOf" srcId="{384F1427-99EC-4B7F-8D7E-2579E1368759}" destId="{F6B954E7-BF62-468D-8C3B-B4DFA83A0286}" srcOrd="0" destOrd="0" presId="urn:microsoft.com/office/officeart/2005/8/layout/lProcess2"/>
    <dgm:cxn modelId="{EB123B22-B46F-4884-A77F-0EAC0055A652}" srcId="{7605AC2C-5D36-46FC-814F-935CEC44CB84}" destId="{FAAC52EF-6448-4D71-AA55-74AB18BBA2A2}" srcOrd="0" destOrd="0" parTransId="{96D92F8A-D890-4F69-B3AB-6F701A702E22}" sibTransId="{87F9368A-B2A3-41C4-AFEF-328B1B606825}"/>
    <dgm:cxn modelId="{3A21AE26-3A48-4BB8-94AF-E6FB114D0804}" type="presOf" srcId="{9F0A9B19-CE5C-451F-81C1-2247608FE306}" destId="{5DA6EC5C-B856-4055-BA2A-7D04305F0E60}" srcOrd="0" destOrd="0" presId="urn:microsoft.com/office/officeart/2005/8/layout/lProcess2"/>
    <dgm:cxn modelId="{6F38CC2A-B04E-4F04-8346-ABF9FA053A96}" type="presOf" srcId="{FD049F9C-3332-4999-9305-1F8876FC68E8}" destId="{AE12A1DF-2CC4-40AD-B3A6-9DA9DF4AD4AC}" srcOrd="0" destOrd="0" presId="urn:microsoft.com/office/officeart/2005/8/layout/lProcess2"/>
    <dgm:cxn modelId="{1A66A72F-D780-4FD0-B389-EBC4D4EC008E}" type="presOf" srcId="{ABBB7C44-DCE2-47BD-9045-6447B0EE57C6}" destId="{0EF61E5A-A2A0-489B-A476-FF97AA5C6A43}" srcOrd="0" destOrd="0" presId="urn:microsoft.com/office/officeart/2005/8/layout/lProcess2"/>
    <dgm:cxn modelId="{2B8ED930-E46F-4EA8-BD2E-5E1B9648EB65}" type="presOf" srcId="{94E40C81-72EB-4958-BC43-039A5795DE26}" destId="{56C0497F-5595-4570-BB6E-0CCA5F6B7AAF}" srcOrd="0" destOrd="0" presId="urn:microsoft.com/office/officeart/2005/8/layout/lProcess2"/>
    <dgm:cxn modelId="{99965A34-E79E-4A14-97DC-FCC65A7E0909}" type="presOf" srcId="{859AD937-B3B0-4955-9E42-1F507137C9B3}" destId="{647F2969-0263-485A-8D31-54C325B288B9}" srcOrd="0" destOrd="0" presId="urn:microsoft.com/office/officeart/2005/8/layout/lProcess2"/>
    <dgm:cxn modelId="{03853336-14AF-4895-8B9E-F3786C755699}" type="presOf" srcId="{E27243D4-D7F2-4A27-8484-C68B0AF9E03E}" destId="{DE73A16E-851F-44FC-8D81-8F0786D7261A}" srcOrd="1" destOrd="0" presId="urn:microsoft.com/office/officeart/2005/8/layout/lProcess2"/>
    <dgm:cxn modelId="{DC8ECF5D-2291-44BC-81AB-CB67BA7DEAE8}" srcId="{D659E460-BB5B-4039-86A9-BE4FC8738B5F}" destId="{E27243D4-D7F2-4A27-8484-C68B0AF9E03E}" srcOrd="1" destOrd="0" parTransId="{E70BF534-1181-40E1-81E2-67A20AB02101}" sibTransId="{69586C33-8E77-4B4B-86D8-8858EF7BAAB8}"/>
    <dgm:cxn modelId="{A2C2AF5F-C116-466A-B8B3-913D7F12F05A}" type="presOf" srcId="{5B51B499-F9B5-4D62-850D-03024DE63B37}" destId="{8F40F33E-E222-46FD-A2E0-2DFF31EBB6F3}" srcOrd="0" destOrd="0" presId="urn:microsoft.com/office/officeart/2005/8/layout/lProcess2"/>
    <dgm:cxn modelId="{2F2CEF43-D852-4B0F-B0B3-E1AAC078C7A4}" srcId="{3AEF9EA4-474B-418D-B8E1-4F5AAE7D6680}" destId="{349C97AB-0DC3-4B9C-9ED7-714AF15D7FB4}" srcOrd="1" destOrd="0" parTransId="{82120BC8-2BAA-48CC-A5BC-1264EB92F0A5}" sibTransId="{F3883C30-A804-4515-933E-33CBFECBDB5E}"/>
    <dgm:cxn modelId="{0056F846-E95D-4028-9280-D682B1C51E92}" srcId="{9F0A9B19-CE5C-451F-81C1-2247608FE306}" destId="{A69743ED-ACCF-4661-B49D-9D352114F80E}" srcOrd="3" destOrd="0" parTransId="{01724290-FB8D-41C0-965A-9B0DA1D53243}" sibTransId="{40779148-6DAD-48DA-98E2-AA06B4F33BAC}"/>
    <dgm:cxn modelId="{A4F8C26C-6397-4FB5-A39E-29C6F1259E5E}" srcId="{E27243D4-D7F2-4A27-8484-C68B0AF9E03E}" destId="{384F1427-99EC-4B7F-8D7E-2579E1368759}" srcOrd="1" destOrd="0" parTransId="{704ED2F0-9E20-437A-A946-8933F214AAF2}" sibTransId="{7A741C56-392A-4E53-92C2-CF3CEA700443}"/>
    <dgm:cxn modelId="{797E0E73-01A6-4F96-BB32-9CBBFD506127}" srcId="{9F0A9B19-CE5C-451F-81C1-2247608FE306}" destId="{A326C592-D819-4A7F-B5FA-25E6384905F2}" srcOrd="2" destOrd="0" parTransId="{A7E68D27-237C-488E-A8AF-C3FB711BB8F5}" sibTransId="{B5F99E44-DADC-4135-BDD4-8A2A8BF4CD66}"/>
    <dgm:cxn modelId="{117A7C73-1A60-4A57-8B29-9DCAA9C68852}" type="presOf" srcId="{ADF759A6-3C70-4728-84F2-08A90B9098D0}" destId="{5753A7DC-9B70-43B7-9706-EB142D484D58}" srcOrd="0" destOrd="0" presId="urn:microsoft.com/office/officeart/2005/8/layout/lProcess2"/>
    <dgm:cxn modelId="{2DB15374-7C9D-4457-B726-862AD48ACF95}" srcId="{E27243D4-D7F2-4A27-8484-C68B0AF9E03E}" destId="{ADF759A6-3C70-4728-84F2-08A90B9098D0}" srcOrd="2" destOrd="0" parTransId="{1BCE5445-9401-4FEA-A6D5-2C39EA61BCFB}" sibTransId="{C1F5597E-4249-4E05-955E-BBFCBB95EE6F}"/>
    <dgm:cxn modelId="{3A2B9454-7DE5-4903-BA17-01137B8658E1}" srcId="{D659E460-BB5B-4039-86A9-BE4FC8738B5F}" destId="{3AEF9EA4-474B-418D-B8E1-4F5AAE7D6680}" srcOrd="0" destOrd="0" parTransId="{FB49F6FD-C4F5-4E0C-A32D-3059039E28A3}" sibTransId="{894C1AE8-3648-4070-9C28-15045CA4E2E4}"/>
    <dgm:cxn modelId="{F5C1EF56-9F41-4033-9467-F9BFF0FA3B11}" type="presOf" srcId="{51EFDC46-58AE-4349-91FB-E514DB1604B1}" destId="{DDB37E72-06F0-4D9A-8D03-A5A79C1F871A}" srcOrd="0" destOrd="0" presId="urn:microsoft.com/office/officeart/2005/8/layout/lProcess2"/>
    <dgm:cxn modelId="{247A3B78-5FE4-4A05-808E-E597621B2CF5}" type="presOf" srcId="{D404D1EE-BCF2-4372-A800-E84DE94433A1}" destId="{B4CB45CF-F118-44D2-B56C-3A8CC5E83847}" srcOrd="0" destOrd="0" presId="urn:microsoft.com/office/officeart/2005/8/layout/lProcess2"/>
    <dgm:cxn modelId="{60713F78-A3C9-43AE-853F-4FA3E7454388}" type="presOf" srcId="{FAAC52EF-6448-4D71-AA55-74AB18BBA2A2}" destId="{82BE9FC0-F317-4730-A570-4F1FD1FD6708}" srcOrd="0" destOrd="0" presId="urn:microsoft.com/office/officeart/2005/8/layout/lProcess2"/>
    <dgm:cxn modelId="{CAE4A48A-375A-4311-BCD5-CC98E8CE4E6E}" type="presOf" srcId="{3AEF9EA4-474B-418D-B8E1-4F5AAE7D6680}" destId="{84DFCFD2-ED9C-4D05-81D5-039E9D429F47}" srcOrd="0" destOrd="0" presId="urn:microsoft.com/office/officeart/2005/8/layout/lProcess2"/>
    <dgm:cxn modelId="{8C6F6D8C-5FC8-416F-89A6-8CDA7C7563D1}" type="presOf" srcId="{E27243D4-D7F2-4A27-8484-C68B0AF9E03E}" destId="{D6BC9732-7040-4FDE-A50F-8A1B3E4425FE}" srcOrd="0" destOrd="0" presId="urn:microsoft.com/office/officeart/2005/8/layout/lProcess2"/>
    <dgm:cxn modelId="{65A03293-E981-419B-82B2-309055C436A4}" type="presOf" srcId="{E25657E7-CA64-4AB7-8B7D-264F89534F7F}" destId="{1D29FD48-E55F-4F55-9E46-519496A4B181}" srcOrd="0" destOrd="0" presId="urn:microsoft.com/office/officeart/2005/8/layout/lProcess2"/>
    <dgm:cxn modelId="{5E901D9B-AE7D-489D-94F4-5478E20830B5}" srcId="{5B51B499-F9B5-4D62-850D-03024DE63B37}" destId="{8E7A1F49-3933-4488-9964-F80653745FC1}" srcOrd="0" destOrd="0" parTransId="{29044D4F-4E6E-4520-98CD-4C045FA4F472}" sibTransId="{00AFB549-7690-4A65-AF2F-DCBA3E56C62F}"/>
    <dgm:cxn modelId="{D44979AB-F9F7-4733-A500-B8E679088D02}" srcId="{7605AC2C-5D36-46FC-814F-935CEC44CB84}" destId="{259C2665-6C48-43F4-B057-0421E1DA670E}" srcOrd="1" destOrd="0" parTransId="{07BC7D52-1631-4446-B51E-CC5ABEE22E2F}" sibTransId="{64AA7EDC-25E3-4464-A82C-D5C3CFD2B963}"/>
    <dgm:cxn modelId="{AF767AAC-8904-4E95-A01E-482353DB4E7E}" srcId="{E27243D4-D7F2-4A27-8484-C68B0AF9E03E}" destId="{A3B1C2BF-E3D5-4529-92C2-937ED153C2C0}" srcOrd="0" destOrd="0" parTransId="{B85F90A6-E450-4EE4-9C5A-07F4AE2887B1}" sibTransId="{551D09B9-002D-4477-820F-51B158613F47}"/>
    <dgm:cxn modelId="{B3FBB9AD-D80C-4E09-81E8-27F3A6530226}" type="presOf" srcId="{8B514C0B-CA16-4FE4-8DE6-C7E3F5928C25}" destId="{2B79C82A-BE7A-47F9-8B3F-C01AA36E6BBC}" srcOrd="0" destOrd="0" presId="urn:microsoft.com/office/officeart/2005/8/layout/lProcess2"/>
    <dgm:cxn modelId="{177DAEB0-8DA3-415B-AC16-AA52D61D8873}" srcId="{7605AC2C-5D36-46FC-814F-935CEC44CB84}" destId="{8B514C0B-CA16-4FE4-8DE6-C7E3F5928C25}" srcOrd="4" destOrd="0" parTransId="{7C596757-B1C9-4ECE-BB89-98EC396AC575}" sibTransId="{F58F0D63-7917-486C-A24E-B5F1E4DD7EE5}"/>
    <dgm:cxn modelId="{B6ED69B2-08E7-4A88-ABD2-8474E508968A}" srcId="{5B51B499-F9B5-4D62-850D-03024DE63B37}" destId="{0B03D7D2-872F-4DA1-AF44-49E5E4356822}" srcOrd="3" destOrd="0" parTransId="{169C205A-AA5D-4EC6-9EFB-E6FE4BAFA207}" sibTransId="{36C70AFA-0196-4C16-8BFF-2F4632863879}"/>
    <dgm:cxn modelId="{6C8002B3-0EF3-44A8-A351-AD4189913856}" srcId="{3AEF9EA4-474B-418D-B8E1-4F5AAE7D6680}" destId="{859AD937-B3B0-4955-9E42-1F507137C9B3}" srcOrd="2" destOrd="0" parTransId="{2B4DF36E-D89B-47A5-9D60-46C737ABB735}" sibTransId="{5A4FA935-1B4C-48DE-B1C7-90D12D4FB532}"/>
    <dgm:cxn modelId="{FFE0C5B5-6A71-424E-820C-BEF793302606}" srcId="{9F0A9B19-CE5C-451F-81C1-2247608FE306}" destId="{FD049F9C-3332-4999-9305-1F8876FC68E8}" srcOrd="1" destOrd="0" parTransId="{C86C67A5-290D-4419-B8A8-98BCF3075F6E}" sibTransId="{29857F28-1C30-47EA-BD06-8D959EC399BD}"/>
    <dgm:cxn modelId="{8DB6B4B7-9273-4AD1-BE0B-507F2F821105}" srcId="{D659E460-BB5B-4039-86A9-BE4FC8738B5F}" destId="{7605AC2C-5D36-46FC-814F-935CEC44CB84}" srcOrd="4" destOrd="0" parTransId="{DE3FD40D-EA88-47CE-AC12-69CF567B9D47}" sibTransId="{AFBA2AF0-3970-4D8B-96B6-83373E3727FA}"/>
    <dgm:cxn modelId="{E100A0BC-7968-480A-A4E3-6019982B6FED}" type="presOf" srcId="{A3B1C2BF-E3D5-4529-92C2-937ED153C2C0}" destId="{FEE4153F-FDEA-453D-8C7B-FAB2E2ED6161}" srcOrd="0" destOrd="0" presId="urn:microsoft.com/office/officeart/2005/8/layout/lProcess2"/>
    <dgm:cxn modelId="{29D8A2BC-AA2B-4B69-97E0-3E5309FC6966}" srcId="{7605AC2C-5D36-46FC-814F-935CEC44CB84}" destId="{51EFDC46-58AE-4349-91FB-E514DB1604B1}" srcOrd="2" destOrd="0" parTransId="{69BB8095-1D4A-49C8-8F0E-C2B80789A273}" sibTransId="{9783EE95-5902-4ADD-A377-2BD95B7D0D10}"/>
    <dgm:cxn modelId="{9F4BA1BE-16D9-4A35-81EE-8E6DD73C27FD}" srcId="{E27243D4-D7F2-4A27-8484-C68B0AF9E03E}" destId="{E25657E7-CA64-4AB7-8B7D-264F89534F7F}" srcOrd="3" destOrd="0" parTransId="{50E129BC-6E88-494A-8DEB-CD0447B6969D}" sibTransId="{B232F601-452D-4A1A-843B-78A2B230688F}"/>
    <dgm:cxn modelId="{612A6FC3-D6AF-4831-9F96-493FAC8C42A4}" type="presOf" srcId="{D659E460-BB5B-4039-86A9-BE4FC8738B5F}" destId="{1BE69CEF-BE7B-44B8-96BB-402C009DA89C}" srcOrd="0" destOrd="0" presId="urn:microsoft.com/office/officeart/2005/8/layout/lProcess2"/>
    <dgm:cxn modelId="{1C38CBCB-B65B-469F-A95B-0D7F1BF50758}" type="presOf" srcId="{0B03D7D2-872F-4DA1-AF44-49E5E4356822}" destId="{C8AF2F3E-B2A9-4762-86CE-B77E0C458BB2}" srcOrd="0" destOrd="0" presId="urn:microsoft.com/office/officeart/2005/8/layout/lProcess2"/>
    <dgm:cxn modelId="{6DBD48D5-1A28-4981-B6C1-27C7E22893CB}" type="presOf" srcId="{3AEF9EA4-474B-418D-B8E1-4F5AAE7D6680}" destId="{8B5059DD-9EA0-45BC-9416-C88254993E41}" srcOrd="1" destOrd="0" presId="urn:microsoft.com/office/officeart/2005/8/layout/lProcess2"/>
    <dgm:cxn modelId="{009C23D9-02CA-46FB-B047-D37477506663}" type="presOf" srcId="{349C97AB-0DC3-4B9C-9ED7-714AF15D7FB4}" destId="{4CCCC7BA-3DD3-4014-AB60-612AAED6173D}" srcOrd="0" destOrd="0" presId="urn:microsoft.com/office/officeart/2005/8/layout/lProcess2"/>
    <dgm:cxn modelId="{58CDAEDC-CA5C-49F5-88F8-EF312BF10176}" type="presOf" srcId="{259C2665-6C48-43F4-B057-0421E1DA670E}" destId="{D23DDD7D-0C0E-425D-9B85-DEE3D7DD081D}" srcOrd="0" destOrd="0" presId="urn:microsoft.com/office/officeart/2005/8/layout/lProcess2"/>
    <dgm:cxn modelId="{8CF43DE2-3B3B-4387-893D-5EE13EF80A2C}" srcId="{D659E460-BB5B-4039-86A9-BE4FC8738B5F}" destId="{5B51B499-F9B5-4D62-850D-03024DE63B37}" srcOrd="2" destOrd="0" parTransId="{BD015987-6524-4E3C-8377-15B64A5F1A0D}" sibTransId="{869A01C8-64A1-47A0-B642-79430A25E7EB}"/>
    <dgm:cxn modelId="{D083AEE4-76C1-4486-AA44-7F89B74F0289}" type="presOf" srcId="{9F0A9B19-CE5C-451F-81C1-2247608FE306}" destId="{75C3C63D-75CC-4783-BF58-1E38E165F512}" srcOrd="1" destOrd="0" presId="urn:microsoft.com/office/officeart/2005/8/layout/lProcess2"/>
    <dgm:cxn modelId="{2B0075E7-D80A-41BB-91AA-DFFD49D1A55D}" srcId="{9F0A9B19-CE5C-451F-81C1-2247608FE306}" destId="{ABBB7C44-DCE2-47BD-9045-6447B0EE57C6}" srcOrd="0" destOrd="0" parTransId="{CCD02990-5874-4869-9A38-72D07C37C962}" sibTransId="{B5FFCBDA-5630-4903-990B-701CD8A33618}"/>
    <dgm:cxn modelId="{F0360BEA-CBE9-4759-9540-935B2A96C8B1}" srcId="{5B51B499-F9B5-4D62-850D-03024DE63B37}" destId="{B646CC61-C713-4182-92DE-9618BD787787}" srcOrd="2" destOrd="0" parTransId="{9AB9F6E4-D3F7-4BFF-BE3A-2059FBA09417}" sibTransId="{5F3FB43B-BBFB-458C-A46B-3F24D160E82D}"/>
    <dgm:cxn modelId="{085C18EC-EE9D-4688-A97E-E0BD4C336F2C}" type="presOf" srcId="{18F5B9FA-F3D2-4AE1-821B-E89CCA5EDAAB}" destId="{B5AF5F46-4A18-40C2-BB8E-4D03338C067C}" srcOrd="0" destOrd="0" presId="urn:microsoft.com/office/officeart/2005/8/layout/lProcess2"/>
    <dgm:cxn modelId="{772EDCF0-CC7B-4CA2-A822-E5C5E6A76F82}" type="presOf" srcId="{7605AC2C-5D36-46FC-814F-935CEC44CB84}" destId="{3C2AFE8A-2F43-4B3C-AFD6-8B9D94093000}" srcOrd="0" destOrd="0" presId="urn:microsoft.com/office/officeart/2005/8/layout/lProcess2"/>
    <dgm:cxn modelId="{3449B1F8-F4D1-479F-A184-3E4A569444AE}" srcId="{5B51B499-F9B5-4D62-850D-03024DE63B37}" destId="{D404D1EE-BCF2-4372-A800-E84DE94433A1}" srcOrd="1" destOrd="0" parTransId="{BE3B69BE-1B7F-49DC-87A6-FBD38795DD4A}" sibTransId="{D2699B72-1F51-408C-AE62-18CEEB487278}"/>
    <dgm:cxn modelId="{64F0BFFE-1236-4EDB-B122-B6AFCB625907}" srcId="{3AEF9EA4-474B-418D-B8E1-4F5AAE7D6680}" destId="{18F5B9FA-F3D2-4AE1-821B-E89CCA5EDAAB}" srcOrd="0" destOrd="0" parTransId="{C1BD4901-015A-4DE1-BDCF-D328AA1A6A29}" sibTransId="{BD79C618-CEFF-4414-87A8-644A8401D831}"/>
    <dgm:cxn modelId="{44F17F07-7CFB-4361-BB1B-960D024E3BA0}" type="presParOf" srcId="{1BE69CEF-BE7B-44B8-96BB-402C009DA89C}" destId="{5ED0ADDF-C328-441E-842C-49B841661149}" srcOrd="0" destOrd="0" presId="urn:microsoft.com/office/officeart/2005/8/layout/lProcess2"/>
    <dgm:cxn modelId="{A2D5FFE8-26D7-45E1-B24D-179873668687}" type="presParOf" srcId="{5ED0ADDF-C328-441E-842C-49B841661149}" destId="{84DFCFD2-ED9C-4D05-81D5-039E9D429F47}" srcOrd="0" destOrd="0" presId="urn:microsoft.com/office/officeart/2005/8/layout/lProcess2"/>
    <dgm:cxn modelId="{382D9048-C47D-4157-A1D5-1B9E44E6A7FF}" type="presParOf" srcId="{5ED0ADDF-C328-441E-842C-49B841661149}" destId="{8B5059DD-9EA0-45BC-9416-C88254993E41}" srcOrd="1" destOrd="0" presId="urn:microsoft.com/office/officeart/2005/8/layout/lProcess2"/>
    <dgm:cxn modelId="{D7EF2F3C-5F91-40D2-A0D7-68D460A9BF98}" type="presParOf" srcId="{5ED0ADDF-C328-441E-842C-49B841661149}" destId="{03C21D87-E2F7-48A1-8CF0-B126882B9E00}" srcOrd="2" destOrd="0" presId="urn:microsoft.com/office/officeart/2005/8/layout/lProcess2"/>
    <dgm:cxn modelId="{AB20EBE6-906D-4069-B920-26E423438740}" type="presParOf" srcId="{03C21D87-E2F7-48A1-8CF0-B126882B9E00}" destId="{56F0F8AD-43C3-4808-A32F-BCD65A5F8250}" srcOrd="0" destOrd="0" presId="urn:microsoft.com/office/officeart/2005/8/layout/lProcess2"/>
    <dgm:cxn modelId="{DEAF7E25-8153-4893-B008-087638A3B28E}" type="presParOf" srcId="{56F0F8AD-43C3-4808-A32F-BCD65A5F8250}" destId="{B5AF5F46-4A18-40C2-BB8E-4D03338C067C}" srcOrd="0" destOrd="0" presId="urn:microsoft.com/office/officeart/2005/8/layout/lProcess2"/>
    <dgm:cxn modelId="{27BAA716-9A7B-4AD3-88E5-6D0CD97018A3}" type="presParOf" srcId="{56F0F8AD-43C3-4808-A32F-BCD65A5F8250}" destId="{C4479776-DD08-4D2D-8D95-E362F11E4354}" srcOrd="1" destOrd="0" presId="urn:microsoft.com/office/officeart/2005/8/layout/lProcess2"/>
    <dgm:cxn modelId="{5C78F150-EF01-4F8B-AAC5-9D1E9CABB17B}" type="presParOf" srcId="{56F0F8AD-43C3-4808-A32F-BCD65A5F8250}" destId="{4CCCC7BA-3DD3-4014-AB60-612AAED6173D}" srcOrd="2" destOrd="0" presId="urn:microsoft.com/office/officeart/2005/8/layout/lProcess2"/>
    <dgm:cxn modelId="{D5279770-FBDB-44E0-8834-B2356059794C}" type="presParOf" srcId="{56F0F8AD-43C3-4808-A32F-BCD65A5F8250}" destId="{B11D68DF-A94C-4226-923C-A49B4EBB5D76}" srcOrd="3" destOrd="0" presId="urn:microsoft.com/office/officeart/2005/8/layout/lProcess2"/>
    <dgm:cxn modelId="{8FEF82C5-71C8-4EB6-9BB9-C38AEDB9D88A}" type="presParOf" srcId="{56F0F8AD-43C3-4808-A32F-BCD65A5F8250}" destId="{647F2969-0263-485A-8D31-54C325B288B9}" srcOrd="4" destOrd="0" presId="urn:microsoft.com/office/officeart/2005/8/layout/lProcess2"/>
    <dgm:cxn modelId="{BF84A2B0-B968-492C-8A66-EB991553A1AB}" type="presParOf" srcId="{1BE69CEF-BE7B-44B8-96BB-402C009DA89C}" destId="{8F3F9E05-29EA-4313-8E78-C61DF375563E}" srcOrd="1" destOrd="0" presId="urn:microsoft.com/office/officeart/2005/8/layout/lProcess2"/>
    <dgm:cxn modelId="{580B6E93-4F9F-472D-9D06-8C765D4BEC4B}" type="presParOf" srcId="{1BE69CEF-BE7B-44B8-96BB-402C009DA89C}" destId="{1014413C-28D9-4D51-822A-6E3C13DE12BF}" srcOrd="2" destOrd="0" presId="urn:microsoft.com/office/officeart/2005/8/layout/lProcess2"/>
    <dgm:cxn modelId="{91040693-A219-4F0F-94E3-C1B178BD766B}" type="presParOf" srcId="{1014413C-28D9-4D51-822A-6E3C13DE12BF}" destId="{D6BC9732-7040-4FDE-A50F-8A1B3E4425FE}" srcOrd="0" destOrd="0" presId="urn:microsoft.com/office/officeart/2005/8/layout/lProcess2"/>
    <dgm:cxn modelId="{6596CB00-A8AF-48A0-B442-A3801B4B2795}" type="presParOf" srcId="{1014413C-28D9-4D51-822A-6E3C13DE12BF}" destId="{DE73A16E-851F-44FC-8D81-8F0786D7261A}" srcOrd="1" destOrd="0" presId="urn:microsoft.com/office/officeart/2005/8/layout/lProcess2"/>
    <dgm:cxn modelId="{FBA8BD63-590D-4AEE-961B-6C61692D9089}" type="presParOf" srcId="{1014413C-28D9-4D51-822A-6E3C13DE12BF}" destId="{E40E0909-6CAB-4A7D-91ED-918133DDFD34}" srcOrd="2" destOrd="0" presId="urn:microsoft.com/office/officeart/2005/8/layout/lProcess2"/>
    <dgm:cxn modelId="{358BDB37-E6C6-48A4-9E9A-94388F0F57BB}" type="presParOf" srcId="{E40E0909-6CAB-4A7D-91ED-918133DDFD34}" destId="{434FF553-81FF-4537-A451-A2119F9659EB}" srcOrd="0" destOrd="0" presId="urn:microsoft.com/office/officeart/2005/8/layout/lProcess2"/>
    <dgm:cxn modelId="{A619F2C9-F812-4DF5-A1D9-E65BD9E0C556}" type="presParOf" srcId="{434FF553-81FF-4537-A451-A2119F9659EB}" destId="{FEE4153F-FDEA-453D-8C7B-FAB2E2ED6161}" srcOrd="0" destOrd="0" presId="urn:microsoft.com/office/officeart/2005/8/layout/lProcess2"/>
    <dgm:cxn modelId="{A9667E3B-4C08-46C4-8913-8108849B1F8E}" type="presParOf" srcId="{434FF553-81FF-4537-A451-A2119F9659EB}" destId="{C812A616-CFC4-4D75-9A79-30B5D7384ADD}" srcOrd="1" destOrd="0" presId="urn:microsoft.com/office/officeart/2005/8/layout/lProcess2"/>
    <dgm:cxn modelId="{8E27E270-77EA-4ACF-B5F3-EF784487065F}" type="presParOf" srcId="{434FF553-81FF-4537-A451-A2119F9659EB}" destId="{F6B954E7-BF62-468D-8C3B-B4DFA83A0286}" srcOrd="2" destOrd="0" presId="urn:microsoft.com/office/officeart/2005/8/layout/lProcess2"/>
    <dgm:cxn modelId="{91F7FE6A-C71F-4E6C-A345-CA6D2556E961}" type="presParOf" srcId="{434FF553-81FF-4537-A451-A2119F9659EB}" destId="{9D74B801-D028-4378-8B90-3156549DF999}" srcOrd="3" destOrd="0" presId="urn:microsoft.com/office/officeart/2005/8/layout/lProcess2"/>
    <dgm:cxn modelId="{5EA3CE89-1BF1-48AA-810A-5662B38D4EEB}" type="presParOf" srcId="{434FF553-81FF-4537-A451-A2119F9659EB}" destId="{5753A7DC-9B70-43B7-9706-EB142D484D58}" srcOrd="4" destOrd="0" presId="urn:microsoft.com/office/officeart/2005/8/layout/lProcess2"/>
    <dgm:cxn modelId="{4B16F238-FD9B-439A-A83D-A0556170605A}" type="presParOf" srcId="{434FF553-81FF-4537-A451-A2119F9659EB}" destId="{F3DE1B3F-18F6-4474-BB15-2E36E511225E}" srcOrd="5" destOrd="0" presId="urn:microsoft.com/office/officeart/2005/8/layout/lProcess2"/>
    <dgm:cxn modelId="{28948DFA-0CD3-46A8-BC96-4F5C5EB09E24}" type="presParOf" srcId="{434FF553-81FF-4537-A451-A2119F9659EB}" destId="{1D29FD48-E55F-4F55-9E46-519496A4B181}" srcOrd="6" destOrd="0" presId="urn:microsoft.com/office/officeart/2005/8/layout/lProcess2"/>
    <dgm:cxn modelId="{044CA6B9-9E02-4F3F-BA9B-4FBB86363EF3}" type="presParOf" srcId="{1BE69CEF-BE7B-44B8-96BB-402C009DA89C}" destId="{80A11D5E-5847-4E2D-BE96-5C9421F2E6BA}" srcOrd="3" destOrd="0" presId="urn:microsoft.com/office/officeart/2005/8/layout/lProcess2"/>
    <dgm:cxn modelId="{0AE1213F-C391-45A5-9FE8-B96C43CF9041}" type="presParOf" srcId="{1BE69CEF-BE7B-44B8-96BB-402C009DA89C}" destId="{346CCA9D-83A0-49AC-91A0-F12CC08C624A}" srcOrd="4" destOrd="0" presId="urn:microsoft.com/office/officeart/2005/8/layout/lProcess2"/>
    <dgm:cxn modelId="{60373D85-16FD-4B8D-943B-3D8EEC45360D}" type="presParOf" srcId="{346CCA9D-83A0-49AC-91A0-F12CC08C624A}" destId="{8F40F33E-E222-46FD-A2E0-2DFF31EBB6F3}" srcOrd="0" destOrd="0" presId="urn:microsoft.com/office/officeart/2005/8/layout/lProcess2"/>
    <dgm:cxn modelId="{8FA32F4E-AC36-4F64-BBB6-F4FA8035F384}" type="presParOf" srcId="{346CCA9D-83A0-49AC-91A0-F12CC08C624A}" destId="{340B5564-F874-4552-A66B-F828EC69F6E8}" srcOrd="1" destOrd="0" presId="urn:microsoft.com/office/officeart/2005/8/layout/lProcess2"/>
    <dgm:cxn modelId="{D38931D8-A2CD-4D4C-B44C-CECFD87E20F4}" type="presParOf" srcId="{346CCA9D-83A0-49AC-91A0-F12CC08C624A}" destId="{95B5A7AD-61EF-4AB1-8A50-3A208E4A2319}" srcOrd="2" destOrd="0" presId="urn:microsoft.com/office/officeart/2005/8/layout/lProcess2"/>
    <dgm:cxn modelId="{5967FC64-B874-45D8-A656-C98F3019A6A3}" type="presParOf" srcId="{95B5A7AD-61EF-4AB1-8A50-3A208E4A2319}" destId="{2A920852-A652-4F29-9845-8E14C5931FCD}" srcOrd="0" destOrd="0" presId="urn:microsoft.com/office/officeart/2005/8/layout/lProcess2"/>
    <dgm:cxn modelId="{FA55DFAA-05F8-4643-A392-8AFBA6EE661C}" type="presParOf" srcId="{2A920852-A652-4F29-9845-8E14C5931FCD}" destId="{469E0D77-7F1C-4949-925B-EF14E75C1C7F}" srcOrd="0" destOrd="0" presId="urn:microsoft.com/office/officeart/2005/8/layout/lProcess2"/>
    <dgm:cxn modelId="{A4D92D42-5E44-4AA7-AC99-50E5AEA63174}" type="presParOf" srcId="{2A920852-A652-4F29-9845-8E14C5931FCD}" destId="{85DFF3CD-FA12-48D5-8041-032FB95241AA}" srcOrd="1" destOrd="0" presId="urn:microsoft.com/office/officeart/2005/8/layout/lProcess2"/>
    <dgm:cxn modelId="{4EE9FA44-6012-47C1-9961-B3283AD848AF}" type="presParOf" srcId="{2A920852-A652-4F29-9845-8E14C5931FCD}" destId="{B4CB45CF-F118-44D2-B56C-3A8CC5E83847}" srcOrd="2" destOrd="0" presId="urn:microsoft.com/office/officeart/2005/8/layout/lProcess2"/>
    <dgm:cxn modelId="{51169D44-4907-40E6-98F7-AE578A8BC0C2}" type="presParOf" srcId="{2A920852-A652-4F29-9845-8E14C5931FCD}" destId="{494FB17F-2F50-4A12-9858-0497F230FA6F}" srcOrd="3" destOrd="0" presId="urn:microsoft.com/office/officeart/2005/8/layout/lProcess2"/>
    <dgm:cxn modelId="{65130503-B711-41A4-BE04-3921772B812D}" type="presParOf" srcId="{2A920852-A652-4F29-9845-8E14C5931FCD}" destId="{28398FEE-3E8D-4FD6-B9F0-4B89AAB7554D}" srcOrd="4" destOrd="0" presId="urn:microsoft.com/office/officeart/2005/8/layout/lProcess2"/>
    <dgm:cxn modelId="{460F82B8-C485-46FD-B521-5A7AEF48EB38}" type="presParOf" srcId="{2A920852-A652-4F29-9845-8E14C5931FCD}" destId="{16A5089E-06AA-4CE2-8C7C-2D67FD398EB3}" srcOrd="5" destOrd="0" presId="urn:microsoft.com/office/officeart/2005/8/layout/lProcess2"/>
    <dgm:cxn modelId="{75D48DB3-D988-4ABE-8784-3AFF4ECEDC87}" type="presParOf" srcId="{2A920852-A652-4F29-9845-8E14C5931FCD}" destId="{C8AF2F3E-B2A9-4762-86CE-B77E0C458BB2}" srcOrd="6" destOrd="0" presId="urn:microsoft.com/office/officeart/2005/8/layout/lProcess2"/>
    <dgm:cxn modelId="{DC0554BF-C55B-41DD-8393-C65C02F338C2}" type="presParOf" srcId="{1BE69CEF-BE7B-44B8-96BB-402C009DA89C}" destId="{BB97A96F-B9EE-4592-95A3-CD7844E2CA77}" srcOrd="5" destOrd="0" presId="urn:microsoft.com/office/officeart/2005/8/layout/lProcess2"/>
    <dgm:cxn modelId="{C461C2B2-7ABC-41DD-8473-F34DBB12D811}" type="presParOf" srcId="{1BE69CEF-BE7B-44B8-96BB-402C009DA89C}" destId="{2CAA002B-835D-4B95-B7DD-B304DD5CBEAF}" srcOrd="6" destOrd="0" presId="urn:microsoft.com/office/officeart/2005/8/layout/lProcess2"/>
    <dgm:cxn modelId="{ACBE0B41-01E6-4592-A2C5-7A24955517A1}" type="presParOf" srcId="{2CAA002B-835D-4B95-B7DD-B304DD5CBEAF}" destId="{5DA6EC5C-B856-4055-BA2A-7D04305F0E60}" srcOrd="0" destOrd="0" presId="urn:microsoft.com/office/officeart/2005/8/layout/lProcess2"/>
    <dgm:cxn modelId="{C3CA05AA-3017-4E53-9A78-9F27A89CB44B}" type="presParOf" srcId="{2CAA002B-835D-4B95-B7DD-B304DD5CBEAF}" destId="{75C3C63D-75CC-4783-BF58-1E38E165F512}" srcOrd="1" destOrd="0" presId="urn:microsoft.com/office/officeart/2005/8/layout/lProcess2"/>
    <dgm:cxn modelId="{EAB26F65-8047-46C0-825E-82DD5B26EBE6}" type="presParOf" srcId="{2CAA002B-835D-4B95-B7DD-B304DD5CBEAF}" destId="{6EDC15B7-49D5-49F7-8BB8-DFA38011DF01}" srcOrd="2" destOrd="0" presId="urn:microsoft.com/office/officeart/2005/8/layout/lProcess2"/>
    <dgm:cxn modelId="{66F021D9-FCC7-4C30-A48A-41C14B8F5F7F}" type="presParOf" srcId="{6EDC15B7-49D5-49F7-8BB8-DFA38011DF01}" destId="{7CEB5CAE-E583-4C43-9950-B473C9A18A9E}" srcOrd="0" destOrd="0" presId="urn:microsoft.com/office/officeart/2005/8/layout/lProcess2"/>
    <dgm:cxn modelId="{330D1094-47EA-42E2-85DE-88AAD7CD05EA}" type="presParOf" srcId="{7CEB5CAE-E583-4C43-9950-B473C9A18A9E}" destId="{0EF61E5A-A2A0-489B-A476-FF97AA5C6A43}" srcOrd="0" destOrd="0" presId="urn:microsoft.com/office/officeart/2005/8/layout/lProcess2"/>
    <dgm:cxn modelId="{28BFB2B5-D140-4D76-B29E-A61642F58FCC}" type="presParOf" srcId="{7CEB5CAE-E583-4C43-9950-B473C9A18A9E}" destId="{FFD3BC04-1331-4B6C-8092-E621A43C99C5}" srcOrd="1" destOrd="0" presId="urn:microsoft.com/office/officeart/2005/8/layout/lProcess2"/>
    <dgm:cxn modelId="{380D7D37-3B8F-491A-BC8D-528ED6908E34}" type="presParOf" srcId="{7CEB5CAE-E583-4C43-9950-B473C9A18A9E}" destId="{AE12A1DF-2CC4-40AD-B3A6-9DA9DF4AD4AC}" srcOrd="2" destOrd="0" presId="urn:microsoft.com/office/officeart/2005/8/layout/lProcess2"/>
    <dgm:cxn modelId="{1DDAB20F-B88A-418E-9696-0349F057E510}" type="presParOf" srcId="{7CEB5CAE-E583-4C43-9950-B473C9A18A9E}" destId="{F9810248-924D-4887-A41E-1922630CC75E}" srcOrd="3" destOrd="0" presId="urn:microsoft.com/office/officeart/2005/8/layout/lProcess2"/>
    <dgm:cxn modelId="{67389E56-938D-482C-8B57-B00B5C3567AF}" type="presParOf" srcId="{7CEB5CAE-E583-4C43-9950-B473C9A18A9E}" destId="{55EDD3D1-1D57-4746-A63E-5EAE8BC07827}" srcOrd="4" destOrd="0" presId="urn:microsoft.com/office/officeart/2005/8/layout/lProcess2"/>
    <dgm:cxn modelId="{0AFC4B42-B52A-4164-A975-243EA196E993}" type="presParOf" srcId="{7CEB5CAE-E583-4C43-9950-B473C9A18A9E}" destId="{3C9B717C-E91D-4F44-B40D-B9247DAA9E0A}" srcOrd="5" destOrd="0" presId="urn:microsoft.com/office/officeart/2005/8/layout/lProcess2"/>
    <dgm:cxn modelId="{75C754EF-15CA-4044-B9A9-97801DD769EB}" type="presParOf" srcId="{7CEB5CAE-E583-4C43-9950-B473C9A18A9E}" destId="{C77C6B89-838A-4D23-A371-DA67A6F7C9EC}" srcOrd="6" destOrd="0" presId="urn:microsoft.com/office/officeart/2005/8/layout/lProcess2"/>
    <dgm:cxn modelId="{9F2E1030-2DA0-43EF-A518-B3A98D405194}" type="presParOf" srcId="{1BE69CEF-BE7B-44B8-96BB-402C009DA89C}" destId="{98E25252-184A-4EAB-A3C6-AFE9C6D29E68}" srcOrd="7" destOrd="0" presId="urn:microsoft.com/office/officeart/2005/8/layout/lProcess2"/>
    <dgm:cxn modelId="{797D650F-ED3F-4223-8270-C86BB02E16D2}" type="presParOf" srcId="{1BE69CEF-BE7B-44B8-96BB-402C009DA89C}" destId="{0026C2E5-85E4-4071-8D90-BA1E0A6FC813}" srcOrd="8" destOrd="0" presId="urn:microsoft.com/office/officeart/2005/8/layout/lProcess2"/>
    <dgm:cxn modelId="{153DCB5C-9684-4194-9D71-B0106CEA0153}" type="presParOf" srcId="{0026C2E5-85E4-4071-8D90-BA1E0A6FC813}" destId="{3C2AFE8A-2F43-4B3C-AFD6-8B9D94093000}" srcOrd="0" destOrd="0" presId="urn:microsoft.com/office/officeart/2005/8/layout/lProcess2"/>
    <dgm:cxn modelId="{32E4571A-791B-4D90-B753-CEC2F715ED8D}" type="presParOf" srcId="{0026C2E5-85E4-4071-8D90-BA1E0A6FC813}" destId="{306A2B22-684F-42EC-9019-4344DC0C0720}" srcOrd="1" destOrd="0" presId="urn:microsoft.com/office/officeart/2005/8/layout/lProcess2"/>
    <dgm:cxn modelId="{52B4FF7F-0DAF-4E0C-B248-16B4B231FD1B}" type="presParOf" srcId="{0026C2E5-85E4-4071-8D90-BA1E0A6FC813}" destId="{BE1F207E-1035-4507-85B8-4BFEBD9D26AC}" srcOrd="2" destOrd="0" presId="urn:microsoft.com/office/officeart/2005/8/layout/lProcess2"/>
    <dgm:cxn modelId="{1A8B2B55-A06E-4375-8357-8D627896134D}" type="presParOf" srcId="{BE1F207E-1035-4507-85B8-4BFEBD9D26AC}" destId="{BAC182CD-DE3D-4623-92C6-4F66058AA89F}" srcOrd="0" destOrd="0" presId="urn:microsoft.com/office/officeart/2005/8/layout/lProcess2"/>
    <dgm:cxn modelId="{DF41FF3A-FB8D-44DF-BE78-AB2BE3B4043E}" type="presParOf" srcId="{BAC182CD-DE3D-4623-92C6-4F66058AA89F}" destId="{82BE9FC0-F317-4730-A570-4F1FD1FD6708}" srcOrd="0" destOrd="0" presId="urn:microsoft.com/office/officeart/2005/8/layout/lProcess2"/>
    <dgm:cxn modelId="{EEAA8110-F3EA-4D21-AA72-C8BB55AA14A2}" type="presParOf" srcId="{BAC182CD-DE3D-4623-92C6-4F66058AA89F}" destId="{7EBFBD4C-3F92-487B-AD2D-652AD5D47500}" srcOrd="1" destOrd="0" presId="urn:microsoft.com/office/officeart/2005/8/layout/lProcess2"/>
    <dgm:cxn modelId="{433F4CD6-FB5D-4A03-AFDC-398DCC4438E5}" type="presParOf" srcId="{BAC182CD-DE3D-4623-92C6-4F66058AA89F}" destId="{D23DDD7D-0C0E-425D-9B85-DEE3D7DD081D}" srcOrd="2" destOrd="0" presId="urn:microsoft.com/office/officeart/2005/8/layout/lProcess2"/>
    <dgm:cxn modelId="{0B961B1D-3B75-4440-904B-AF5800CAE242}" type="presParOf" srcId="{BAC182CD-DE3D-4623-92C6-4F66058AA89F}" destId="{05C77125-42BB-44E9-9E7C-BAB4566B73FC}" srcOrd="3" destOrd="0" presId="urn:microsoft.com/office/officeart/2005/8/layout/lProcess2"/>
    <dgm:cxn modelId="{2FA238AD-AF3E-4CB3-8BE9-9C523AC9032C}" type="presParOf" srcId="{BAC182CD-DE3D-4623-92C6-4F66058AA89F}" destId="{DDB37E72-06F0-4D9A-8D03-A5A79C1F871A}" srcOrd="4" destOrd="0" presId="urn:microsoft.com/office/officeart/2005/8/layout/lProcess2"/>
    <dgm:cxn modelId="{435A7C1A-E523-4761-AF79-0411E60BA63D}" type="presParOf" srcId="{BAC182CD-DE3D-4623-92C6-4F66058AA89F}" destId="{6959F436-F5BE-430D-9696-57EF70E391BD}" srcOrd="5" destOrd="0" presId="urn:microsoft.com/office/officeart/2005/8/layout/lProcess2"/>
    <dgm:cxn modelId="{E11003FF-53E7-4C83-9772-C86BE68844BD}" type="presParOf" srcId="{BAC182CD-DE3D-4623-92C6-4F66058AA89F}" destId="{56C0497F-5595-4570-BB6E-0CCA5F6B7AAF}" srcOrd="6" destOrd="0" presId="urn:microsoft.com/office/officeart/2005/8/layout/lProcess2"/>
    <dgm:cxn modelId="{3676385A-528A-40D0-9A7B-A91E3F411815}" type="presParOf" srcId="{BAC182CD-DE3D-4623-92C6-4F66058AA89F}" destId="{6BC8171C-33C8-4BC8-9A6F-A35C9A155DE7}" srcOrd="7" destOrd="0" presId="urn:microsoft.com/office/officeart/2005/8/layout/lProcess2"/>
    <dgm:cxn modelId="{CF0915DA-5B99-46DB-B13E-499058BA242E}" type="presParOf" srcId="{BAC182CD-DE3D-4623-92C6-4F66058AA89F}" destId="{2B79C82A-BE7A-47F9-8B3F-C01AA36E6BBC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F9AB3-6859-4EB0-85C5-9229CBC7B0E4}">
      <dsp:nvSpPr>
        <dsp:cNvPr id="0" name=""/>
        <dsp:cNvSpPr/>
      </dsp:nvSpPr>
      <dsp:spPr>
        <a:xfrm>
          <a:off x="2208992" y="-81418"/>
          <a:ext cx="3468714" cy="3468714"/>
        </a:xfrm>
        <a:prstGeom prst="circularArrow">
          <a:avLst>
            <a:gd name="adj1" fmla="val 4668"/>
            <a:gd name="adj2" fmla="val 272909"/>
            <a:gd name="adj3" fmla="val 12902163"/>
            <a:gd name="adj4" fmla="val 17982759"/>
            <a:gd name="adj5" fmla="val 4847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8C7A83-976D-448A-BEB4-66F2BC0990BB}">
      <dsp:nvSpPr>
        <dsp:cNvPr id="0" name=""/>
        <dsp:cNvSpPr/>
      </dsp:nvSpPr>
      <dsp:spPr>
        <a:xfrm>
          <a:off x="2809251" y="1170"/>
          <a:ext cx="2268196" cy="113409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Compactheid &amp; eenvoud </a:t>
          </a:r>
        </a:p>
      </dsp:txBody>
      <dsp:txXfrm>
        <a:off x="2864613" y="56532"/>
        <a:ext cx="2157472" cy="1023374"/>
      </dsp:txXfrm>
    </dsp:sp>
    <dsp:sp modelId="{A7422FD6-A168-4F8A-A19F-666E38FD64EA}">
      <dsp:nvSpPr>
        <dsp:cNvPr id="0" name=""/>
        <dsp:cNvSpPr/>
      </dsp:nvSpPr>
      <dsp:spPr>
        <a:xfrm>
          <a:off x="4054750" y="1246669"/>
          <a:ext cx="2268196" cy="113409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Menigte &amp; velen</a:t>
          </a:r>
        </a:p>
      </dsp:txBody>
      <dsp:txXfrm>
        <a:off x="4110112" y="1302031"/>
        <a:ext cx="2157472" cy="1023374"/>
      </dsp:txXfrm>
    </dsp:sp>
    <dsp:sp modelId="{4F198072-7CF7-4207-839A-1800D50DBF4D}">
      <dsp:nvSpPr>
        <dsp:cNvPr id="0" name=""/>
        <dsp:cNvSpPr/>
      </dsp:nvSpPr>
      <dsp:spPr>
        <a:xfrm>
          <a:off x="2809251" y="2492168"/>
          <a:ext cx="2268196" cy="113409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Messias geheim</a:t>
          </a:r>
        </a:p>
      </dsp:txBody>
      <dsp:txXfrm>
        <a:off x="2864613" y="2547530"/>
        <a:ext cx="2157472" cy="1023374"/>
      </dsp:txXfrm>
    </dsp:sp>
    <dsp:sp modelId="{1F1796F7-F530-4CEB-8F21-95EF4DD046FC}">
      <dsp:nvSpPr>
        <dsp:cNvPr id="0" name=""/>
        <dsp:cNvSpPr/>
      </dsp:nvSpPr>
      <dsp:spPr>
        <a:xfrm>
          <a:off x="1563752" y="1246669"/>
          <a:ext cx="2268196" cy="113409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Latijnse cultuur</a:t>
          </a:r>
        </a:p>
      </dsp:txBody>
      <dsp:txXfrm>
        <a:off x="1619114" y="1302031"/>
        <a:ext cx="2157472" cy="10233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85AD40-1249-4B13-A236-0D40BB1BF5C8}">
      <dsp:nvSpPr>
        <dsp:cNvPr id="0" name=""/>
        <dsp:cNvSpPr/>
      </dsp:nvSpPr>
      <dsp:spPr>
        <a:xfrm rot="16200000">
          <a:off x="-1054980" y="1056964"/>
          <a:ext cx="4060825" cy="1946895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0419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De strijd van het Rijk </a:t>
          </a:r>
        </a:p>
      </dsp:txBody>
      <dsp:txXfrm rot="5400000">
        <a:off x="1985" y="812164"/>
        <a:ext cx="1946895" cy="2436495"/>
      </dsp:txXfrm>
    </dsp:sp>
    <dsp:sp modelId="{FFDBDC95-495D-42E4-A136-2BD4F48BBEA6}">
      <dsp:nvSpPr>
        <dsp:cNvPr id="0" name=""/>
        <dsp:cNvSpPr/>
      </dsp:nvSpPr>
      <dsp:spPr>
        <a:xfrm rot="16200000">
          <a:off x="1037931" y="1056964"/>
          <a:ext cx="4060825" cy="1946895"/>
        </a:xfrm>
        <a:prstGeom prst="flowChartManualOperation">
          <a:avLst/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0419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Wonderen</a:t>
          </a:r>
        </a:p>
      </dsp:txBody>
      <dsp:txXfrm rot="5400000">
        <a:off x="2094896" y="812164"/>
        <a:ext cx="1946895" cy="2436495"/>
      </dsp:txXfrm>
    </dsp:sp>
    <dsp:sp modelId="{EB89262F-CB7D-4ADA-9959-C3AF890943D3}">
      <dsp:nvSpPr>
        <dsp:cNvPr id="0" name=""/>
        <dsp:cNvSpPr/>
      </dsp:nvSpPr>
      <dsp:spPr>
        <a:xfrm rot="16200000">
          <a:off x="3130843" y="1056964"/>
          <a:ext cx="4060825" cy="1946895"/>
        </a:xfrm>
        <a:prstGeom prst="flowChartManualOperation">
          <a:avLst/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0419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Kruis </a:t>
          </a:r>
          <a:r>
            <a:rPr lang="nl-BE" sz="2700" kern="1200"/>
            <a:t>en opstanding</a:t>
          </a:r>
          <a:endParaRPr lang="nl-BE" sz="2700" kern="1200" dirty="0"/>
        </a:p>
      </dsp:txBody>
      <dsp:txXfrm rot="5400000">
        <a:off x="4187808" y="812164"/>
        <a:ext cx="1946895" cy="2436495"/>
      </dsp:txXfrm>
    </dsp:sp>
    <dsp:sp modelId="{6342FBC9-62D1-4949-8D6E-AA3CFEAA0AAA}">
      <dsp:nvSpPr>
        <dsp:cNvPr id="0" name=""/>
        <dsp:cNvSpPr/>
      </dsp:nvSpPr>
      <dsp:spPr>
        <a:xfrm rot="16200000">
          <a:off x="5223755" y="1056964"/>
          <a:ext cx="4060825" cy="1946895"/>
        </a:xfrm>
        <a:prstGeom prst="flowChartManualOperati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0419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Plotseling afbraak</a:t>
          </a:r>
        </a:p>
      </dsp:txBody>
      <dsp:txXfrm rot="5400000">
        <a:off x="6280720" y="812164"/>
        <a:ext cx="1946895" cy="24364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7A52C2-8392-4BB5-8776-15D6096C8CAA}">
      <dsp:nvSpPr>
        <dsp:cNvPr id="0" name=""/>
        <dsp:cNvSpPr/>
      </dsp:nvSpPr>
      <dsp:spPr>
        <a:xfrm>
          <a:off x="0" y="604777"/>
          <a:ext cx="8686800" cy="806370"/>
        </a:xfrm>
        <a:prstGeom prst="notched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F9FE87-A5DD-477D-9B75-AF854DF413C9}">
      <dsp:nvSpPr>
        <dsp:cNvPr id="0" name=""/>
        <dsp:cNvSpPr/>
      </dsp:nvSpPr>
      <dsp:spPr>
        <a:xfrm>
          <a:off x="3912" y="0"/>
          <a:ext cx="1881998" cy="806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Bij Jezus’ lijden (30nC; Mc14:51-52)</a:t>
          </a:r>
        </a:p>
      </dsp:txBody>
      <dsp:txXfrm>
        <a:off x="3912" y="0"/>
        <a:ext cx="1881998" cy="806370"/>
      </dsp:txXfrm>
    </dsp:sp>
    <dsp:sp modelId="{8B28838A-2D10-4AEA-8C7A-9848AF82B7DD}">
      <dsp:nvSpPr>
        <dsp:cNvPr id="0" name=""/>
        <dsp:cNvSpPr/>
      </dsp:nvSpPr>
      <dsp:spPr>
        <a:xfrm>
          <a:off x="844115" y="907166"/>
          <a:ext cx="201592" cy="20159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819231-6E41-4580-9C2C-045DEF504C80}">
      <dsp:nvSpPr>
        <dsp:cNvPr id="0" name=""/>
        <dsp:cNvSpPr/>
      </dsp:nvSpPr>
      <dsp:spPr>
        <a:xfrm>
          <a:off x="1980011" y="1209554"/>
          <a:ext cx="1881998" cy="806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Op zending (46nC; Hd12:25)</a:t>
          </a:r>
        </a:p>
      </dsp:txBody>
      <dsp:txXfrm>
        <a:off x="1980011" y="1209554"/>
        <a:ext cx="1881998" cy="806370"/>
      </dsp:txXfrm>
    </dsp:sp>
    <dsp:sp modelId="{692518A9-8651-43D2-AC43-420E48A8AA43}">
      <dsp:nvSpPr>
        <dsp:cNvPr id="0" name=""/>
        <dsp:cNvSpPr/>
      </dsp:nvSpPr>
      <dsp:spPr>
        <a:xfrm>
          <a:off x="2820214" y="907166"/>
          <a:ext cx="201592" cy="20159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5C678B-6EEF-471A-91AA-9ACFC0774837}">
      <dsp:nvSpPr>
        <dsp:cNvPr id="0" name=""/>
        <dsp:cNvSpPr/>
      </dsp:nvSpPr>
      <dsp:spPr>
        <a:xfrm>
          <a:off x="3956109" y="0"/>
          <a:ext cx="1881998" cy="806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Terugkeer (47nC; Hd13:5,31)</a:t>
          </a:r>
        </a:p>
      </dsp:txBody>
      <dsp:txXfrm>
        <a:off x="3956109" y="0"/>
        <a:ext cx="1881998" cy="806370"/>
      </dsp:txXfrm>
    </dsp:sp>
    <dsp:sp modelId="{F74C131B-A4F5-49B0-8C66-98C2AAFE3441}">
      <dsp:nvSpPr>
        <dsp:cNvPr id="0" name=""/>
        <dsp:cNvSpPr/>
      </dsp:nvSpPr>
      <dsp:spPr>
        <a:xfrm>
          <a:off x="4796313" y="907166"/>
          <a:ext cx="201592" cy="20159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7078A4-4A4B-4790-AB98-7ED6F3624948}">
      <dsp:nvSpPr>
        <dsp:cNvPr id="0" name=""/>
        <dsp:cNvSpPr/>
      </dsp:nvSpPr>
      <dsp:spPr>
        <a:xfrm>
          <a:off x="5932208" y="1209554"/>
          <a:ext cx="1881998" cy="806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Ruzie (49nC; Hd15:37-38)</a:t>
          </a:r>
        </a:p>
      </dsp:txBody>
      <dsp:txXfrm>
        <a:off x="5932208" y="1209554"/>
        <a:ext cx="1881998" cy="806370"/>
      </dsp:txXfrm>
    </dsp:sp>
    <dsp:sp modelId="{DC930D0C-BA83-4758-B20D-EAC08B5590D3}">
      <dsp:nvSpPr>
        <dsp:cNvPr id="0" name=""/>
        <dsp:cNvSpPr/>
      </dsp:nvSpPr>
      <dsp:spPr>
        <a:xfrm>
          <a:off x="6772411" y="907166"/>
          <a:ext cx="201592" cy="20159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7A52C2-8392-4BB5-8776-15D6096C8CAA}">
      <dsp:nvSpPr>
        <dsp:cNvPr id="0" name=""/>
        <dsp:cNvSpPr/>
      </dsp:nvSpPr>
      <dsp:spPr>
        <a:xfrm>
          <a:off x="0" y="604777"/>
          <a:ext cx="8686800" cy="806370"/>
        </a:xfrm>
        <a:prstGeom prst="notched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F6EDE0-E377-4303-9771-9F70495AE5A5}">
      <dsp:nvSpPr>
        <dsp:cNvPr id="0" name=""/>
        <dsp:cNvSpPr/>
      </dsp:nvSpPr>
      <dsp:spPr>
        <a:xfrm>
          <a:off x="3912" y="0"/>
          <a:ext cx="1881998" cy="806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Paulus’ groet Marcus (61nC; Ko4:10; Fm1:24)</a:t>
          </a:r>
        </a:p>
      </dsp:txBody>
      <dsp:txXfrm>
        <a:off x="3912" y="0"/>
        <a:ext cx="1881998" cy="806370"/>
      </dsp:txXfrm>
    </dsp:sp>
    <dsp:sp modelId="{C61456AD-EF81-44E6-8529-1B5675F6A29C}">
      <dsp:nvSpPr>
        <dsp:cNvPr id="0" name=""/>
        <dsp:cNvSpPr/>
      </dsp:nvSpPr>
      <dsp:spPr>
        <a:xfrm>
          <a:off x="844115" y="907166"/>
          <a:ext cx="201592" cy="20159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E0F36-4514-4F0D-BC99-014CC94BDD01}">
      <dsp:nvSpPr>
        <dsp:cNvPr id="0" name=""/>
        <dsp:cNvSpPr/>
      </dsp:nvSpPr>
      <dsp:spPr>
        <a:xfrm>
          <a:off x="1980011" y="1209554"/>
          <a:ext cx="1881998" cy="806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Marcus tot veel nut (67nC; 2Tm4:11)</a:t>
          </a:r>
        </a:p>
      </dsp:txBody>
      <dsp:txXfrm>
        <a:off x="1980011" y="1209554"/>
        <a:ext cx="1881998" cy="806370"/>
      </dsp:txXfrm>
    </dsp:sp>
    <dsp:sp modelId="{7AEFD636-4E97-4457-BC60-6E797142D593}">
      <dsp:nvSpPr>
        <dsp:cNvPr id="0" name=""/>
        <dsp:cNvSpPr/>
      </dsp:nvSpPr>
      <dsp:spPr>
        <a:xfrm>
          <a:off x="2820214" y="907166"/>
          <a:ext cx="201592" cy="20159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796BFC-8DBE-41F7-B3FE-39155091DDF9}">
      <dsp:nvSpPr>
        <dsp:cNvPr id="0" name=""/>
        <dsp:cNvSpPr/>
      </dsp:nvSpPr>
      <dsp:spPr>
        <a:xfrm>
          <a:off x="3956109" y="0"/>
          <a:ext cx="1881998" cy="806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Zoon van Petrus (68nC; 1Pt5:13)</a:t>
          </a:r>
        </a:p>
      </dsp:txBody>
      <dsp:txXfrm>
        <a:off x="3956109" y="0"/>
        <a:ext cx="1881998" cy="806370"/>
      </dsp:txXfrm>
    </dsp:sp>
    <dsp:sp modelId="{F6A213AB-04A3-4E4C-B1C7-6B6496A40F9D}">
      <dsp:nvSpPr>
        <dsp:cNvPr id="0" name=""/>
        <dsp:cNvSpPr/>
      </dsp:nvSpPr>
      <dsp:spPr>
        <a:xfrm>
          <a:off x="4796313" y="907166"/>
          <a:ext cx="201592" cy="20159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AD428C-3E9C-4072-B480-017E2D2FD560}">
      <dsp:nvSpPr>
        <dsp:cNvPr id="0" name=""/>
        <dsp:cNvSpPr/>
      </dsp:nvSpPr>
      <dsp:spPr>
        <a:xfrm>
          <a:off x="5932208" y="1209554"/>
          <a:ext cx="1881998" cy="806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Gemeenteleider in Alexandrië</a:t>
          </a:r>
        </a:p>
      </dsp:txBody>
      <dsp:txXfrm>
        <a:off x="5932208" y="1209554"/>
        <a:ext cx="1881998" cy="806370"/>
      </dsp:txXfrm>
    </dsp:sp>
    <dsp:sp modelId="{3FFC59D1-6483-4904-86B1-1FE6E969CBEE}">
      <dsp:nvSpPr>
        <dsp:cNvPr id="0" name=""/>
        <dsp:cNvSpPr/>
      </dsp:nvSpPr>
      <dsp:spPr>
        <a:xfrm>
          <a:off x="6772411" y="907166"/>
          <a:ext cx="201592" cy="20159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FCFD2-ED9C-4D05-81D5-039E9D429F47}">
      <dsp:nvSpPr>
        <dsp:cNvPr id="0" name=""/>
        <dsp:cNvSpPr/>
      </dsp:nvSpPr>
      <dsp:spPr>
        <a:xfrm>
          <a:off x="4420" y="0"/>
          <a:ext cx="1551086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Wildernis: Voorbereiding (1:1-13)</a:t>
          </a:r>
        </a:p>
      </dsp:txBody>
      <dsp:txXfrm>
        <a:off x="4420" y="0"/>
        <a:ext cx="1551086" cy="1412758"/>
      </dsp:txXfrm>
    </dsp:sp>
    <dsp:sp modelId="{B5AF5F46-4A18-40C2-BB8E-4D03338C067C}">
      <dsp:nvSpPr>
        <dsp:cNvPr id="0" name=""/>
        <dsp:cNvSpPr/>
      </dsp:nvSpPr>
      <dsp:spPr>
        <a:xfrm>
          <a:off x="159528" y="1413160"/>
          <a:ext cx="1240869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Johannes (1:3-8) </a:t>
          </a:r>
        </a:p>
      </dsp:txBody>
      <dsp:txXfrm>
        <a:off x="186625" y="1440257"/>
        <a:ext cx="1186675" cy="870974"/>
      </dsp:txXfrm>
    </dsp:sp>
    <dsp:sp modelId="{4CCCC7BA-3DD3-4014-AB60-612AAED6173D}">
      <dsp:nvSpPr>
        <dsp:cNvPr id="0" name=""/>
        <dsp:cNvSpPr/>
      </dsp:nvSpPr>
      <dsp:spPr>
        <a:xfrm>
          <a:off x="159528" y="2480662"/>
          <a:ext cx="1240869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Doop (1:9-11) </a:t>
          </a:r>
        </a:p>
      </dsp:txBody>
      <dsp:txXfrm>
        <a:off x="186625" y="2507759"/>
        <a:ext cx="1186675" cy="870974"/>
      </dsp:txXfrm>
    </dsp:sp>
    <dsp:sp modelId="{647F2969-0263-485A-8D31-54C325B288B9}">
      <dsp:nvSpPr>
        <dsp:cNvPr id="0" name=""/>
        <dsp:cNvSpPr/>
      </dsp:nvSpPr>
      <dsp:spPr>
        <a:xfrm>
          <a:off x="159528" y="3548164"/>
          <a:ext cx="1240869" cy="9251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Verzoeking (1:12-13) </a:t>
          </a:r>
        </a:p>
      </dsp:txBody>
      <dsp:txXfrm>
        <a:off x="186625" y="3575261"/>
        <a:ext cx="1186675" cy="870974"/>
      </dsp:txXfrm>
    </dsp:sp>
    <dsp:sp modelId="{D6BC9732-7040-4FDE-A50F-8A1B3E4425FE}">
      <dsp:nvSpPr>
        <dsp:cNvPr id="0" name=""/>
        <dsp:cNvSpPr/>
      </dsp:nvSpPr>
      <dsp:spPr>
        <a:xfrm>
          <a:off x="1671838" y="0"/>
          <a:ext cx="1551086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Galilea en </a:t>
          </a:r>
          <a:r>
            <a:rPr lang="nl-BE" sz="1900" kern="1200" dirty="0" err="1"/>
            <a:t>Decapolis</a:t>
          </a:r>
          <a:br>
            <a:rPr lang="nl-BE" sz="1900" kern="1200" dirty="0"/>
          </a:br>
          <a:r>
            <a:rPr lang="nl-BE" sz="1900" kern="1200" dirty="0"/>
            <a:t>(1:16-7:23) </a:t>
          </a:r>
        </a:p>
      </dsp:txBody>
      <dsp:txXfrm>
        <a:off x="1671838" y="0"/>
        <a:ext cx="1551086" cy="1412758"/>
      </dsp:txXfrm>
    </dsp:sp>
    <dsp:sp modelId="{FEE4153F-FDEA-453D-8C7B-FAB2E2ED6161}">
      <dsp:nvSpPr>
        <dsp:cNvPr id="0" name=""/>
        <dsp:cNvSpPr/>
      </dsp:nvSpPr>
      <dsp:spPr>
        <a:xfrm>
          <a:off x="1826947" y="1412873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Eerste reis</a:t>
          </a:r>
          <a:br>
            <a:rPr lang="nl-BE" sz="1100" kern="1200" dirty="0"/>
          </a:br>
          <a:r>
            <a:rPr lang="nl-BE" sz="1100" kern="1200" dirty="0"/>
            <a:t>(1:16-3:35)</a:t>
          </a:r>
        </a:p>
      </dsp:txBody>
      <dsp:txXfrm>
        <a:off x="1847040" y="1432966"/>
        <a:ext cx="1200683" cy="645843"/>
      </dsp:txXfrm>
    </dsp:sp>
    <dsp:sp modelId="{F6B954E7-BF62-468D-8C3B-B4DFA83A0286}">
      <dsp:nvSpPr>
        <dsp:cNvPr id="0" name=""/>
        <dsp:cNvSpPr/>
      </dsp:nvSpPr>
      <dsp:spPr>
        <a:xfrm>
          <a:off x="1826947" y="2204445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Redevoering</a:t>
          </a:r>
          <a:br>
            <a:rPr lang="nl-BE" sz="1100" kern="1200" dirty="0"/>
          </a:br>
          <a:r>
            <a:rPr lang="nl-BE" sz="1100" kern="1200" dirty="0"/>
            <a:t>(4:1-34)</a:t>
          </a:r>
        </a:p>
      </dsp:txBody>
      <dsp:txXfrm>
        <a:off x="1847040" y="2224538"/>
        <a:ext cx="1200683" cy="645843"/>
      </dsp:txXfrm>
    </dsp:sp>
    <dsp:sp modelId="{5753A7DC-9B70-43B7-9706-EB142D484D58}">
      <dsp:nvSpPr>
        <dsp:cNvPr id="0" name=""/>
        <dsp:cNvSpPr/>
      </dsp:nvSpPr>
      <dsp:spPr>
        <a:xfrm>
          <a:off x="1826947" y="2996018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 err="1"/>
            <a:t>Decapolis</a:t>
          </a:r>
          <a:br>
            <a:rPr lang="nl-BE" sz="1100" kern="1200" dirty="0"/>
          </a:br>
          <a:r>
            <a:rPr lang="nl-BE" sz="1100" kern="1200" dirty="0"/>
            <a:t>(5:1-20)</a:t>
          </a:r>
        </a:p>
      </dsp:txBody>
      <dsp:txXfrm>
        <a:off x="1847040" y="3016111"/>
        <a:ext cx="1200683" cy="645843"/>
      </dsp:txXfrm>
    </dsp:sp>
    <dsp:sp modelId="{1D29FD48-E55F-4F55-9E46-519496A4B181}">
      <dsp:nvSpPr>
        <dsp:cNvPr id="0" name=""/>
        <dsp:cNvSpPr/>
      </dsp:nvSpPr>
      <dsp:spPr>
        <a:xfrm>
          <a:off x="1826947" y="3787590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Tweede reis</a:t>
          </a:r>
          <a:br>
            <a:rPr lang="nl-BE" sz="1100" kern="1200" dirty="0"/>
          </a:br>
          <a:r>
            <a:rPr lang="nl-BE" sz="1100" kern="1200" dirty="0"/>
            <a:t>(5:21-7:23) </a:t>
          </a:r>
        </a:p>
      </dsp:txBody>
      <dsp:txXfrm>
        <a:off x="1847040" y="3807683"/>
        <a:ext cx="1200683" cy="645843"/>
      </dsp:txXfrm>
    </dsp:sp>
    <dsp:sp modelId="{8F40F33E-E222-46FD-A2E0-2DFF31EBB6F3}">
      <dsp:nvSpPr>
        <dsp:cNvPr id="0" name=""/>
        <dsp:cNvSpPr/>
      </dsp:nvSpPr>
      <dsp:spPr>
        <a:xfrm>
          <a:off x="3339256" y="0"/>
          <a:ext cx="1551086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Naar Jeruzalem (7:24-10:52)</a:t>
          </a:r>
        </a:p>
      </dsp:txBody>
      <dsp:txXfrm>
        <a:off x="3339256" y="0"/>
        <a:ext cx="1551086" cy="1412758"/>
      </dsp:txXfrm>
    </dsp:sp>
    <dsp:sp modelId="{469E0D77-7F1C-4949-925B-EF14E75C1C7F}">
      <dsp:nvSpPr>
        <dsp:cNvPr id="0" name=""/>
        <dsp:cNvSpPr/>
      </dsp:nvSpPr>
      <dsp:spPr>
        <a:xfrm>
          <a:off x="3494365" y="1412873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Tyrus, </a:t>
          </a:r>
          <a:r>
            <a:rPr lang="nl-BE" sz="1100" kern="1200" dirty="0" err="1"/>
            <a:t>Decapolis</a:t>
          </a:r>
          <a:r>
            <a:rPr lang="nl-BE" sz="1100" kern="1200" dirty="0"/>
            <a:t>, Betsaïda, Caesarea</a:t>
          </a:r>
          <a:br>
            <a:rPr lang="nl-BE" sz="1100" kern="1200" dirty="0"/>
          </a:br>
          <a:r>
            <a:rPr lang="nl-BE" sz="1100" kern="1200" dirty="0"/>
            <a:t>(7:24-8:37)</a:t>
          </a:r>
        </a:p>
      </dsp:txBody>
      <dsp:txXfrm>
        <a:off x="3514458" y="1432966"/>
        <a:ext cx="1200683" cy="645843"/>
      </dsp:txXfrm>
    </dsp:sp>
    <dsp:sp modelId="{B4CB45CF-F118-44D2-B56C-3A8CC5E83847}">
      <dsp:nvSpPr>
        <dsp:cNvPr id="0" name=""/>
        <dsp:cNvSpPr/>
      </dsp:nvSpPr>
      <dsp:spPr>
        <a:xfrm>
          <a:off x="3494365" y="2204445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Verheerlijking</a:t>
          </a:r>
          <a:br>
            <a:rPr lang="nl-BE" sz="1100" kern="1200" dirty="0"/>
          </a:br>
          <a:r>
            <a:rPr lang="nl-BE" sz="1100" kern="1200" dirty="0"/>
            <a:t>(9:1-13)</a:t>
          </a:r>
        </a:p>
      </dsp:txBody>
      <dsp:txXfrm>
        <a:off x="3514458" y="2224538"/>
        <a:ext cx="1200683" cy="645843"/>
      </dsp:txXfrm>
    </dsp:sp>
    <dsp:sp modelId="{28398FEE-3E8D-4FD6-B9F0-4B89AAB7554D}">
      <dsp:nvSpPr>
        <dsp:cNvPr id="0" name=""/>
        <dsp:cNvSpPr/>
      </dsp:nvSpPr>
      <dsp:spPr>
        <a:xfrm>
          <a:off x="3494365" y="2996018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Verlaging</a:t>
          </a:r>
          <a:br>
            <a:rPr lang="nl-BE" sz="1100" kern="1200" dirty="0"/>
          </a:br>
          <a:r>
            <a:rPr lang="nl-BE" sz="1100" kern="1200" dirty="0"/>
            <a:t>(9:14-29)</a:t>
          </a:r>
        </a:p>
      </dsp:txBody>
      <dsp:txXfrm>
        <a:off x="3514458" y="3016111"/>
        <a:ext cx="1200683" cy="645843"/>
      </dsp:txXfrm>
    </dsp:sp>
    <dsp:sp modelId="{C8AF2F3E-B2A9-4762-86CE-B77E0C458BB2}">
      <dsp:nvSpPr>
        <dsp:cNvPr id="0" name=""/>
        <dsp:cNvSpPr/>
      </dsp:nvSpPr>
      <dsp:spPr>
        <a:xfrm>
          <a:off x="3494365" y="3787590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Wonderen</a:t>
          </a:r>
          <a:br>
            <a:rPr lang="nl-BE" sz="1100" kern="1200" dirty="0"/>
          </a:br>
          <a:r>
            <a:rPr lang="nl-BE" sz="1100" kern="1200" dirty="0"/>
            <a:t>(9:30-10:52) </a:t>
          </a:r>
        </a:p>
      </dsp:txBody>
      <dsp:txXfrm>
        <a:off x="3514458" y="3807683"/>
        <a:ext cx="1200683" cy="645843"/>
      </dsp:txXfrm>
    </dsp:sp>
    <dsp:sp modelId="{5DA6EC5C-B856-4055-BA2A-7D04305F0E60}">
      <dsp:nvSpPr>
        <dsp:cNvPr id="0" name=""/>
        <dsp:cNvSpPr/>
      </dsp:nvSpPr>
      <dsp:spPr>
        <a:xfrm>
          <a:off x="5006674" y="0"/>
          <a:ext cx="1551086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Jeruzalem (11:1-15:5) </a:t>
          </a:r>
        </a:p>
      </dsp:txBody>
      <dsp:txXfrm>
        <a:off x="5006674" y="0"/>
        <a:ext cx="1551086" cy="1412758"/>
      </dsp:txXfrm>
    </dsp:sp>
    <dsp:sp modelId="{0EF61E5A-A2A0-489B-A476-FF97AA5C6A43}">
      <dsp:nvSpPr>
        <dsp:cNvPr id="0" name=""/>
        <dsp:cNvSpPr/>
      </dsp:nvSpPr>
      <dsp:spPr>
        <a:xfrm>
          <a:off x="5161783" y="1412873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Intocht</a:t>
          </a:r>
          <a:br>
            <a:rPr lang="nl-BE" sz="1100" kern="1200" dirty="0"/>
          </a:br>
          <a:r>
            <a:rPr lang="nl-BE" sz="1100" kern="1200" dirty="0"/>
            <a:t>(11:1-26)</a:t>
          </a:r>
        </a:p>
      </dsp:txBody>
      <dsp:txXfrm>
        <a:off x="5181876" y="1432966"/>
        <a:ext cx="1200683" cy="645843"/>
      </dsp:txXfrm>
    </dsp:sp>
    <dsp:sp modelId="{AE12A1DF-2CC4-40AD-B3A6-9DA9DF4AD4AC}">
      <dsp:nvSpPr>
        <dsp:cNvPr id="0" name=""/>
        <dsp:cNvSpPr/>
      </dsp:nvSpPr>
      <dsp:spPr>
        <a:xfrm>
          <a:off x="5161783" y="2204445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Christus’ gezag</a:t>
          </a:r>
          <a:br>
            <a:rPr lang="nl-BE" sz="1100" kern="1200" dirty="0"/>
          </a:br>
          <a:r>
            <a:rPr lang="nl-BE" sz="1100" kern="1200" dirty="0"/>
            <a:t>(11:27-12:44)</a:t>
          </a:r>
        </a:p>
      </dsp:txBody>
      <dsp:txXfrm>
        <a:off x="5181876" y="2224538"/>
        <a:ext cx="1200683" cy="645843"/>
      </dsp:txXfrm>
    </dsp:sp>
    <dsp:sp modelId="{55EDD3D1-1D57-4746-A63E-5EAE8BC07827}">
      <dsp:nvSpPr>
        <dsp:cNvPr id="0" name=""/>
        <dsp:cNvSpPr/>
      </dsp:nvSpPr>
      <dsp:spPr>
        <a:xfrm>
          <a:off x="5161783" y="2996018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/>
            <a:t>Redevoering </a:t>
          </a:r>
          <a:r>
            <a:rPr lang="nl-BE" sz="1100" kern="1200" dirty="0"/>
            <a:t>(13:1-37) </a:t>
          </a:r>
        </a:p>
      </dsp:txBody>
      <dsp:txXfrm>
        <a:off x="5181876" y="3016111"/>
        <a:ext cx="1200683" cy="645843"/>
      </dsp:txXfrm>
    </dsp:sp>
    <dsp:sp modelId="{C77C6B89-838A-4D23-A371-DA67A6F7C9EC}">
      <dsp:nvSpPr>
        <dsp:cNvPr id="0" name=""/>
        <dsp:cNvSpPr/>
      </dsp:nvSpPr>
      <dsp:spPr>
        <a:xfrm>
          <a:off x="5161783" y="3787590"/>
          <a:ext cx="1240869" cy="6860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Moordplannen (14:1-15:5) </a:t>
          </a:r>
        </a:p>
      </dsp:txBody>
      <dsp:txXfrm>
        <a:off x="5181876" y="3807683"/>
        <a:ext cx="1200683" cy="645843"/>
      </dsp:txXfrm>
    </dsp:sp>
    <dsp:sp modelId="{3C2AFE8A-2F43-4B3C-AFD6-8B9D94093000}">
      <dsp:nvSpPr>
        <dsp:cNvPr id="0" name=""/>
        <dsp:cNvSpPr/>
      </dsp:nvSpPr>
      <dsp:spPr>
        <a:xfrm>
          <a:off x="6674093" y="0"/>
          <a:ext cx="1551086" cy="4709195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 dirty="0"/>
            <a:t>Kruisiging en opstanding (15:6-16:20)</a:t>
          </a:r>
        </a:p>
      </dsp:txBody>
      <dsp:txXfrm>
        <a:off x="6674093" y="0"/>
        <a:ext cx="1551086" cy="1412758"/>
      </dsp:txXfrm>
    </dsp:sp>
    <dsp:sp modelId="{82BE9FC0-F317-4730-A570-4F1FD1FD6708}">
      <dsp:nvSpPr>
        <dsp:cNvPr id="0" name=""/>
        <dsp:cNvSpPr/>
      </dsp:nvSpPr>
      <dsp:spPr>
        <a:xfrm>
          <a:off x="6829201" y="1413649"/>
          <a:ext cx="1240869" cy="544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Bespot</a:t>
          </a:r>
          <a:br>
            <a:rPr lang="nl-BE" sz="1100" kern="1200" dirty="0"/>
          </a:br>
          <a:r>
            <a:rPr lang="nl-BE" sz="1100" kern="1200" dirty="0"/>
            <a:t>(15:16-20) </a:t>
          </a:r>
        </a:p>
      </dsp:txBody>
      <dsp:txXfrm>
        <a:off x="6845157" y="1429605"/>
        <a:ext cx="1208957" cy="512876"/>
      </dsp:txXfrm>
    </dsp:sp>
    <dsp:sp modelId="{D23DDD7D-0C0E-425D-9B85-DEE3D7DD081D}">
      <dsp:nvSpPr>
        <dsp:cNvPr id="0" name=""/>
        <dsp:cNvSpPr/>
      </dsp:nvSpPr>
      <dsp:spPr>
        <a:xfrm>
          <a:off x="6829201" y="2042251"/>
          <a:ext cx="1240869" cy="544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Kruisiging</a:t>
          </a:r>
          <a:br>
            <a:rPr lang="nl-BE" sz="1100" kern="1200" dirty="0"/>
          </a:br>
          <a:r>
            <a:rPr lang="nl-BE" sz="1100" kern="1200" dirty="0"/>
            <a:t>(15:21-41) </a:t>
          </a:r>
        </a:p>
      </dsp:txBody>
      <dsp:txXfrm>
        <a:off x="6845157" y="2058207"/>
        <a:ext cx="1208957" cy="512876"/>
      </dsp:txXfrm>
    </dsp:sp>
    <dsp:sp modelId="{DDB37E72-06F0-4D9A-8D03-A5A79C1F871A}">
      <dsp:nvSpPr>
        <dsp:cNvPr id="0" name=""/>
        <dsp:cNvSpPr/>
      </dsp:nvSpPr>
      <dsp:spPr>
        <a:xfrm>
          <a:off x="6829201" y="2670852"/>
          <a:ext cx="1240869" cy="544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Begrafenis</a:t>
          </a:r>
          <a:br>
            <a:rPr lang="nl-BE" sz="1100" kern="1200" dirty="0"/>
          </a:br>
          <a:r>
            <a:rPr lang="nl-BE" sz="1100" kern="1200" dirty="0"/>
            <a:t>(15:42-47) </a:t>
          </a:r>
        </a:p>
      </dsp:txBody>
      <dsp:txXfrm>
        <a:off x="6845157" y="2686808"/>
        <a:ext cx="1208957" cy="512876"/>
      </dsp:txXfrm>
    </dsp:sp>
    <dsp:sp modelId="{56C0497F-5595-4570-BB6E-0CCA5F6B7AAF}">
      <dsp:nvSpPr>
        <dsp:cNvPr id="0" name=""/>
        <dsp:cNvSpPr/>
      </dsp:nvSpPr>
      <dsp:spPr>
        <a:xfrm>
          <a:off x="6829201" y="3299454"/>
          <a:ext cx="1240869" cy="544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Opstanding</a:t>
          </a:r>
          <a:br>
            <a:rPr lang="nl-BE" sz="1100" kern="1200" dirty="0"/>
          </a:br>
          <a:r>
            <a:rPr lang="nl-BE" sz="1100" kern="1200" dirty="0"/>
            <a:t>(16:1-18) </a:t>
          </a:r>
        </a:p>
      </dsp:txBody>
      <dsp:txXfrm>
        <a:off x="6845157" y="3315410"/>
        <a:ext cx="1208957" cy="512876"/>
      </dsp:txXfrm>
    </dsp:sp>
    <dsp:sp modelId="{2B79C82A-BE7A-47F9-8B3F-C01AA36E6BBC}">
      <dsp:nvSpPr>
        <dsp:cNvPr id="0" name=""/>
        <dsp:cNvSpPr/>
      </dsp:nvSpPr>
      <dsp:spPr>
        <a:xfrm>
          <a:off x="6829201" y="3928056"/>
          <a:ext cx="1240869" cy="544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Hemelvaart</a:t>
          </a:r>
          <a:br>
            <a:rPr lang="nl-BE" sz="1100" kern="1200" dirty="0"/>
          </a:br>
          <a:r>
            <a:rPr lang="nl-BE" sz="1100" kern="1200" dirty="0"/>
            <a:t>(16:19-20)  </a:t>
          </a:r>
        </a:p>
      </dsp:txBody>
      <dsp:txXfrm>
        <a:off x="6845157" y="3944012"/>
        <a:ext cx="1208957" cy="5128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65214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0137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1998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692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8267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9552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8095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1184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7820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0150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7075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1980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Marcus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686800" cy="889000"/>
          </a:xfrm>
        </p:spPr>
        <p:txBody>
          <a:bodyPr>
            <a:normAutofit/>
          </a:bodyPr>
          <a:lstStyle/>
          <a:p>
            <a:r>
              <a:rPr lang="nl-BE" dirty="0"/>
              <a:t>Reis richting Jeruzalem (7:24–10:52)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340"/>
            <a:ext cx="8229600" cy="4061440"/>
          </a:xfrm>
        </p:spPr>
        <p:txBody>
          <a:bodyPr>
            <a:normAutofit lnSpcReduction="10000"/>
          </a:bodyPr>
          <a:lstStyle/>
          <a:p>
            <a:r>
              <a:rPr lang="nl-BE" dirty="0"/>
              <a:t>Unieke genezing doofstomme (7:31-37) en blinde (8:22-26)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Beide buiten Galilea (7:31; 8:22)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Beide keren neemt Jezus de zieke apart (7:33; 8:23)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Beide keren speeksel (7:33; 8:23), handoplegging (7:32; 8:23,25)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Beide keren geeft Jezus een specifiek gebod (7:36; 8:26)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Doofstomme in relatie staat oproep te horen (7:14-16) en blinde in relatie met oproep te zien (8:11-21).</a:t>
            </a:r>
          </a:p>
          <a:p>
            <a:r>
              <a:rPr lang="nl-BE" dirty="0"/>
              <a:t>Tussen beiden gebeurtenissen reacties op Jezus’ vraag: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‘Wie zeggen de mensen dat ik ben?’ (8:1-9)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Onkunde van de discipelen (8:14-21)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Discipelen begrijpen onvoldoende wat Jezus openbaart.</a:t>
            </a:r>
          </a:p>
          <a:p>
            <a:r>
              <a:rPr lang="nl-BE" dirty="0"/>
              <a:t>Nadruk bij blinde op zien: ‘kijken’ (vs23), ‘herzien’ (vs24), ‘zien’ (vs24), ‘scherp zien’ (vs25), ‘waarnemen’ (vs25).</a:t>
            </a:r>
          </a:p>
        </p:txBody>
      </p:sp>
    </p:spTree>
    <p:extLst>
      <p:ext uri="{BB962C8B-B14F-4D97-AF65-F5344CB8AC3E}">
        <p14:creationId xmlns:p14="http://schemas.microsoft.com/office/powerpoint/2010/main" val="4237950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686800" cy="889000"/>
          </a:xfrm>
        </p:spPr>
        <p:txBody>
          <a:bodyPr>
            <a:normAutofit/>
          </a:bodyPr>
          <a:lstStyle/>
          <a:p>
            <a:r>
              <a:rPr lang="nl-BE" dirty="0"/>
              <a:t>In en rondom Jeruzalem (11:1–15:5)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340"/>
            <a:ext cx="8229600" cy="4061440"/>
          </a:xfrm>
        </p:spPr>
        <p:txBody>
          <a:bodyPr>
            <a:normAutofit/>
          </a:bodyPr>
          <a:lstStyle/>
          <a:p>
            <a:r>
              <a:rPr lang="nl-BE" dirty="0"/>
              <a:t>Intocht en reiniging in Jeruzalem (11:1-26)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Intocht (11:1-11) en vijgenboom (11:12-14)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Tempelreiniging (11:15-19) en vijgenboom (11:20-26)</a:t>
            </a:r>
          </a:p>
          <a:p>
            <a:r>
              <a:rPr lang="nl-BE" dirty="0"/>
              <a:t>Christus’ gezag in vraag gesteld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Vraag over Christus’ gezag (11:27-33)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Parabel van de onrechtvaardige landlieden (12:1-12)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Vraag over de keizerlijke belasting (12:13-17), opstanding (12:18-27), grote gebod (12:28-34), Zoon van David (12:35-40)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Het offer van de weduwe (12:41-44)</a:t>
            </a:r>
          </a:p>
          <a:p>
            <a:r>
              <a:rPr lang="nl-BE" dirty="0"/>
              <a:t>Redevoering over de laatste dagen (13:1-37)</a:t>
            </a:r>
          </a:p>
        </p:txBody>
      </p:sp>
    </p:spTree>
    <p:extLst>
      <p:ext uri="{BB962C8B-B14F-4D97-AF65-F5344CB8AC3E}">
        <p14:creationId xmlns:p14="http://schemas.microsoft.com/office/powerpoint/2010/main" val="397491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686800" cy="889000"/>
          </a:xfrm>
        </p:spPr>
        <p:txBody>
          <a:bodyPr>
            <a:normAutofit/>
          </a:bodyPr>
          <a:lstStyle/>
          <a:p>
            <a:r>
              <a:rPr lang="nl-BE" dirty="0"/>
              <a:t>In en rondom Jeruzalem (11:1–15:5)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340"/>
            <a:ext cx="8229600" cy="4061440"/>
          </a:xfrm>
        </p:spPr>
        <p:txBody>
          <a:bodyPr>
            <a:normAutofit lnSpcReduction="10000"/>
          </a:bodyPr>
          <a:lstStyle/>
          <a:p>
            <a:r>
              <a:rPr lang="nl-BE" dirty="0"/>
              <a:t>Jezus gevangen nemen (14:1-52)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Het plan om Jezus te doden (14:1-2)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De zalving in Bethanië (14:3-9)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Verraad van Judas (14:10-11)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Het Pascha met de discipelen (14:12-21)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Instelling van het avondmaal (14:22-26)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Petrus’ verloochening voorspelt (14:27-31)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Gethsemané (14:32-42)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Arrestatie van Jezus (14:43-50)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Jongeman vlucht (14:51-52)</a:t>
            </a:r>
          </a:p>
          <a:p>
            <a:r>
              <a:rPr lang="nl-BE" dirty="0"/>
              <a:t>Jezus voor de hogepriester (14:53-65)</a:t>
            </a:r>
          </a:p>
          <a:p>
            <a:r>
              <a:rPr lang="nl-BE" dirty="0"/>
              <a:t>Petrus’ verloochening (14:66-72)</a:t>
            </a:r>
          </a:p>
          <a:p>
            <a:r>
              <a:rPr lang="nl-BE" dirty="0"/>
              <a:t>Jezus overgeleverd aan Pilatus (15:1-5)</a:t>
            </a:r>
          </a:p>
        </p:txBody>
      </p:sp>
    </p:spTree>
    <p:extLst>
      <p:ext uri="{BB962C8B-B14F-4D97-AF65-F5344CB8AC3E}">
        <p14:creationId xmlns:p14="http://schemas.microsoft.com/office/powerpoint/2010/main" val="1778891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686800" cy="889000"/>
          </a:xfrm>
        </p:spPr>
        <p:txBody>
          <a:bodyPr>
            <a:normAutofit/>
          </a:bodyPr>
          <a:lstStyle/>
          <a:p>
            <a:r>
              <a:rPr lang="nl-BE" dirty="0"/>
              <a:t>Kruisiging en opstanding (15:6–16:20)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340"/>
            <a:ext cx="8229600" cy="4061440"/>
          </a:xfrm>
        </p:spPr>
        <p:txBody>
          <a:bodyPr>
            <a:normAutofit/>
          </a:bodyPr>
          <a:lstStyle/>
          <a:p>
            <a:r>
              <a:rPr lang="nl-BE" dirty="0"/>
              <a:t>Jezus ter dood veroordeeld (15:6-15)</a:t>
            </a:r>
          </a:p>
          <a:p>
            <a:r>
              <a:rPr lang="nl-BE" dirty="0"/>
              <a:t>Jezus bespot (15:16-20)</a:t>
            </a:r>
          </a:p>
          <a:p>
            <a:r>
              <a:rPr lang="nl-BE" dirty="0"/>
              <a:t>De kruisiging (15:21-32)</a:t>
            </a:r>
          </a:p>
          <a:p>
            <a:r>
              <a:rPr lang="nl-BE" dirty="0"/>
              <a:t>Het sterven van Jezus (15:33-41)</a:t>
            </a:r>
          </a:p>
          <a:p>
            <a:r>
              <a:rPr lang="nl-BE" dirty="0"/>
              <a:t>De begrafenis (15:42-47)</a:t>
            </a:r>
          </a:p>
          <a:p>
            <a:r>
              <a:rPr lang="nl-BE" dirty="0"/>
              <a:t>De opstanding (16:1-8)</a:t>
            </a:r>
          </a:p>
          <a:p>
            <a:r>
              <a:rPr lang="nl-BE" dirty="0"/>
              <a:t>Verschijning aan Maria Magdalena (16:9-11)</a:t>
            </a:r>
          </a:p>
          <a:p>
            <a:r>
              <a:rPr lang="nl-BE" dirty="0"/>
              <a:t>Verschijning aan twee discipelen (16:12-13)</a:t>
            </a:r>
          </a:p>
          <a:p>
            <a:r>
              <a:rPr lang="nl-BE" dirty="0"/>
              <a:t>Zendingsopdracht (16:14-18)</a:t>
            </a:r>
          </a:p>
          <a:p>
            <a:r>
              <a:rPr lang="nl-BE" dirty="0"/>
              <a:t>Hemelvaart (16:19-20)</a:t>
            </a:r>
          </a:p>
        </p:txBody>
      </p:sp>
    </p:spTree>
    <p:extLst>
      <p:ext uri="{BB962C8B-B14F-4D97-AF65-F5344CB8AC3E}">
        <p14:creationId xmlns:p14="http://schemas.microsoft.com/office/powerpoint/2010/main" val="2933448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41276"/>
            <a:ext cx="8579296" cy="672976"/>
          </a:xfrm>
        </p:spPr>
        <p:txBody>
          <a:bodyPr>
            <a:normAutofit fontScale="90000"/>
          </a:bodyPr>
          <a:lstStyle/>
          <a:p>
            <a:pPr algn="ctr"/>
            <a:r>
              <a:rPr lang="nl-BE" dirty="0"/>
              <a:t>Marcus, </a:t>
            </a:r>
            <a:r>
              <a:rPr lang="nl-BE" i="1" dirty="0"/>
              <a:t>Evangelie van Jezus Christus</a:t>
            </a:r>
            <a:r>
              <a:rPr lang="nl-BE" dirty="0"/>
              <a:t>. Italië, 65–68nC</a:t>
            </a:r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1552493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38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25252"/>
            <a:ext cx="8229600" cy="889000"/>
          </a:xfrm>
        </p:spPr>
        <p:txBody>
          <a:bodyPr/>
          <a:lstStyle/>
          <a:p>
            <a:r>
              <a:rPr lang="nl-BE" dirty="0"/>
              <a:t>Kernthema’s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6608212"/>
              </p:ext>
            </p:extLst>
          </p:nvPr>
        </p:nvGraphicFramePr>
        <p:xfrm>
          <a:off x="457200" y="1417638"/>
          <a:ext cx="8229600" cy="4060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5670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25252"/>
            <a:ext cx="8229600" cy="889000"/>
          </a:xfrm>
        </p:spPr>
        <p:txBody>
          <a:bodyPr/>
          <a:lstStyle/>
          <a:p>
            <a:r>
              <a:rPr lang="nl-BE" dirty="0"/>
              <a:t>Johannes Marcus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5118135"/>
              </p:ext>
            </p:extLst>
          </p:nvPr>
        </p:nvGraphicFramePr>
        <p:xfrm>
          <a:off x="457200" y="1417639"/>
          <a:ext cx="8686800" cy="2015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ijdelijke aanduiding voor inhou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7477127"/>
              </p:ext>
            </p:extLst>
          </p:nvPr>
        </p:nvGraphicFramePr>
        <p:xfrm>
          <a:off x="539552" y="3577580"/>
          <a:ext cx="8686800" cy="2015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88584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781374"/>
              </p:ext>
            </p:extLst>
          </p:nvPr>
        </p:nvGraphicFramePr>
        <p:xfrm>
          <a:off x="457200" y="769268"/>
          <a:ext cx="8229600" cy="4709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4195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889000"/>
          </a:xfrm>
        </p:spPr>
        <p:txBody>
          <a:bodyPr>
            <a:normAutofit/>
          </a:bodyPr>
          <a:lstStyle/>
          <a:p>
            <a:r>
              <a:rPr lang="nl-BE" dirty="0"/>
              <a:t>De wildernis: Voorbereiding (1:1–13)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340"/>
            <a:ext cx="8229600" cy="4061440"/>
          </a:xfrm>
        </p:spPr>
        <p:txBody>
          <a:bodyPr/>
          <a:lstStyle/>
          <a:p>
            <a:r>
              <a:rPr lang="nl-BE" dirty="0"/>
              <a:t>Johannes oproep (1:3-8)</a:t>
            </a:r>
          </a:p>
          <a:p>
            <a:r>
              <a:rPr lang="nl-BE" dirty="0"/>
              <a:t>Christus’ doop (1:9-11)</a:t>
            </a:r>
          </a:p>
          <a:p>
            <a:r>
              <a:rPr lang="nl-BE" dirty="0"/>
              <a:t>Christus’ verzoeking (1:12-13)</a:t>
            </a:r>
          </a:p>
        </p:txBody>
      </p:sp>
    </p:spTree>
    <p:extLst>
      <p:ext uri="{BB962C8B-B14F-4D97-AF65-F5344CB8AC3E}">
        <p14:creationId xmlns:p14="http://schemas.microsoft.com/office/powerpoint/2010/main" val="2660614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686800" cy="889000"/>
          </a:xfrm>
        </p:spPr>
        <p:txBody>
          <a:bodyPr>
            <a:normAutofit/>
          </a:bodyPr>
          <a:lstStyle/>
          <a:p>
            <a:r>
              <a:rPr lang="nl-BE" dirty="0"/>
              <a:t>Dienst in en rondom Galilea (1:16–8:26)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340"/>
            <a:ext cx="8229600" cy="4061440"/>
          </a:xfrm>
        </p:spPr>
        <p:txBody>
          <a:bodyPr>
            <a:normAutofit/>
          </a:bodyPr>
          <a:lstStyle/>
          <a:p>
            <a:r>
              <a:rPr lang="nl-BE" dirty="0"/>
              <a:t>Johannes’ arrestatie (1:14-15)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Roeping van de vier (1:16-20)</a:t>
            </a:r>
          </a:p>
          <a:p>
            <a:r>
              <a:rPr lang="nl-BE" dirty="0"/>
              <a:t>Bevrijdingen en genezingen (1:21-2:11)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Roeping Levi (2:13-17)</a:t>
            </a:r>
          </a:p>
          <a:p>
            <a:r>
              <a:rPr lang="nl-BE" dirty="0"/>
              <a:t>Discussies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Over het vasten van de discipelen (2:18-22)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Korenplukken op sabbat (2:23-28)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Genezing hand op sabbat (3:1-6) en anderen (3:7-12)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Aanstelling van de twaalf (3:13-19)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Familieleden – </a:t>
            </a:r>
            <a:r>
              <a:rPr lang="nl-BE" dirty="0" err="1">
                <a:solidFill>
                  <a:schemeClr val="tx1"/>
                </a:solidFill>
              </a:rPr>
              <a:t>Beelzebub</a:t>
            </a:r>
            <a:r>
              <a:rPr lang="nl-BE" dirty="0">
                <a:solidFill>
                  <a:schemeClr val="tx1"/>
                </a:solidFill>
              </a:rPr>
              <a:t> – ware familie (3:20-35)</a:t>
            </a:r>
          </a:p>
          <a:p>
            <a:r>
              <a:rPr lang="nl-BE" dirty="0"/>
              <a:t>Redevoering van de parabels (4:1-34)</a:t>
            </a:r>
          </a:p>
        </p:txBody>
      </p:sp>
    </p:spTree>
    <p:extLst>
      <p:ext uri="{BB962C8B-B14F-4D97-AF65-F5344CB8AC3E}">
        <p14:creationId xmlns:p14="http://schemas.microsoft.com/office/powerpoint/2010/main" val="382992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686800" cy="889000"/>
          </a:xfrm>
        </p:spPr>
        <p:txBody>
          <a:bodyPr>
            <a:normAutofit/>
          </a:bodyPr>
          <a:lstStyle/>
          <a:p>
            <a:r>
              <a:rPr lang="nl-BE" dirty="0"/>
              <a:t>Dienst in en rondom Galilea (1:16–8:26)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340"/>
            <a:ext cx="8229600" cy="4061440"/>
          </a:xfrm>
        </p:spPr>
        <p:txBody>
          <a:bodyPr>
            <a:normAutofit/>
          </a:bodyPr>
          <a:lstStyle/>
          <a:p>
            <a:r>
              <a:rPr lang="nl-BE" dirty="0"/>
              <a:t>Tweede doorreis in Galilea (5:21-8:21)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Bevrijding van demon bij </a:t>
            </a:r>
            <a:r>
              <a:rPr lang="nl-BE" dirty="0" err="1">
                <a:solidFill>
                  <a:schemeClr val="tx1"/>
                </a:solidFill>
              </a:rPr>
              <a:t>Gerasenen</a:t>
            </a:r>
            <a:r>
              <a:rPr lang="nl-BE" dirty="0">
                <a:solidFill>
                  <a:schemeClr val="tx1"/>
                </a:solidFill>
              </a:rPr>
              <a:t> (5:1-20)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Jaïrus’ (5:21-43) en bloedvloeiende vrouw (5:25-34)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Afwijzing en ongeloof in Nazareth (6:1-6)</a:t>
            </a:r>
          </a:p>
          <a:p>
            <a:r>
              <a:rPr lang="nl-BE" dirty="0"/>
              <a:t>Uitzending van de twaalf (6:7-13)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Herodes Antipas en zijn moord op Johannes (6:14-29)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Broodvermenigvuldiging voor 5000 (6:30-44)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Storm (6:45-52) en aanraak-genezingen (6:53-56)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Discussies over eten met ongewassen handen (7:1-23)</a:t>
            </a:r>
          </a:p>
        </p:txBody>
      </p:sp>
    </p:spTree>
    <p:extLst>
      <p:ext uri="{BB962C8B-B14F-4D97-AF65-F5344CB8AC3E}">
        <p14:creationId xmlns:p14="http://schemas.microsoft.com/office/powerpoint/2010/main" val="2848953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686800" cy="889000"/>
          </a:xfrm>
        </p:spPr>
        <p:txBody>
          <a:bodyPr>
            <a:normAutofit/>
          </a:bodyPr>
          <a:lstStyle/>
          <a:p>
            <a:r>
              <a:rPr lang="nl-BE" dirty="0"/>
              <a:t>Reis richting Jeruzalem (7:24–10:52)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340"/>
            <a:ext cx="8229600" cy="4061440"/>
          </a:xfrm>
        </p:spPr>
        <p:txBody>
          <a:bodyPr>
            <a:normAutofit/>
          </a:bodyPr>
          <a:lstStyle/>
          <a:p>
            <a:r>
              <a:rPr lang="nl-BE" dirty="0"/>
              <a:t>Tyrus: </a:t>
            </a:r>
            <a:r>
              <a:rPr lang="nl-BE" dirty="0" err="1"/>
              <a:t>Syro</a:t>
            </a:r>
            <a:r>
              <a:rPr lang="nl-BE" dirty="0"/>
              <a:t>-Fenicische (7:24-30)</a:t>
            </a:r>
          </a:p>
          <a:p>
            <a:pPr lvl="1"/>
            <a:r>
              <a:rPr lang="nl-BE" dirty="0" err="1">
                <a:solidFill>
                  <a:schemeClr val="tx1"/>
                </a:solidFill>
              </a:rPr>
              <a:t>Decapolis</a:t>
            </a:r>
            <a:r>
              <a:rPr lang="nl-BE" dirty="0">
                <a:solidFill>
                  <a:schemeClr val="tx1"/>
                </a:solidFill>
              </a:rPr>
              <a:t>: genezing doofstomme (7:31-37)</a:t>
            </a:r>
          </a:p>
          <a:p>
            <a:r>
              <a:rPr lang="nl-BE" dirty="0"/>
              <a:t>Broodvermenigvuldiging 4000 (8:1-9)</a:t>
            </a:r>
          </a:p>
          <a:p>
            <a:r>
              <a:rPr lang="nl-BE" dirty="0" err="1"/>
              <a:t>Dalmanutha</a:t>
            </a:r>
            <a:r>
              <a:rPr lang="nl-BE" dirty="0"/>
              <a:t>: teken voor farizeeërs en zuurdeeg (8:10-21) 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Betsaïda: genezing blinde in stappen (8:22-26)</a:t>
            </a:r>
          </a:p>
          <a:p>
            <a:r>
              <a:rPr lang="nl-BE" dirty="0"/>
              <a:t>Caesarea-Filippi: Wie is Christus? Lijden (8:27-37)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Verheerlijking (9:1-13) en problemen (9:14-29)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Tweede </a:t>
            </a:r>
            <a:r>
              <a:rPr lang="nl-BE" dirty="0" err="1">
                <a:solidFill>
                  <a:schemeClr val="tx1"/>
                </a:solidFill>
              </a:rPr>
              <a:t>lijdensaankondiging</a:t>
            </a:r>
            <a:r>
              <a:rPr lang="nl-BE" dirty="0">
                <a:solidFill>
                  <a:schemeClr val="tx1"/>
                </a:solidFill>
              </a:rPr>
              <a:t> (9:30-37)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Wie zijn Jezus’ volgelingen? (9:38-10:31)</a:t>
            </a:r>
          </a:p>
          <a:p>
            <a:pPr lvl="1"/>
            <a:r>
              <a:rPr lang="nl-BE" dirty="0">
                <a:solidFill>
                  <a:schemeClr val="tx1"/>
                </a:solidFill>
              </a:rPr>
              <a:t>Derde </a:t>
            </a:r>
            <a:r>
              <a:rPr lang="nl-BE" dirty="0" err="1">
                <a:solidFill>
                  <a:schemeClr val="tx1"/>
                </a:solidFill>
              </a:rPr>
              <a:t>lijdensaankondiging</a:t>
            </a:r>
            <a:r>
              <a:rPr lang="nl-BE" dirty="0">
                <a:solidFill>
                  <a:schemeClr val="tx1"/>
                </a:solidFill>
              </a:rPr>
              <a:t> (10:32-34), voorrang (10:35-45)</a:t>
            </a:r>
          </a:p>
          <a:p>
            <a:r>
              <a:rPr lang="nl-BE" dirty="0"/>
              <a:t>Genezing van de blinde </a:t>
            </a:r>
            <a:r>
              <a:rPr lang="nl-BE" dirty="0" err="1"/>
              <a:t>Bartimeas</a:t>
            </a:r>
            <a:r>
              <a:rPr lang="nl-BE" dirty="0"/>
              <a:t> (10:46-52)</a:t>
            </a:r>
          </a:p>
        </p:txBody>
      </p:sp>
    </p:spTree>
    <p:extLst>
      <p:ext uri="{BB962C8B-B14F-4D97-AF65-F5344CB8AC3E}">
        <p14:creationId xmlns:p14="http://schemas.microsoft.com/office/powerpoint/2010/main" val="205175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373</TotalTime>
  <Words>920</Words>
  <Application>Microsoft Office PowerPoint</Application>
  <PresentationFormat>Diavoorstelling (16:10)</PresentationFormat>
  <Paragraphs>131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2013 - 2022 Thema</vt:lpstr>
      <vt:lpstr>Marcus</vt:lpstr>
      <vt:lpstr>Marcus, Evangelie van Jezus Christus. Italië, 65–68nC</vt:lpstr>
      <vt:lpstr>Kernthema’s</vt:lpstr>
      <vt:lpstr>Johannes Marcus</vt:lpstr>
      <vt:lpstr>PowerPoint-presentatie</vt:lpstr>
      <vt:lpstr>De wildernis: Voorbereiding (1:1–13)</vt:lpstr>
      <vt:lpstr>Dienst in en rondom Galilea (1:16–8:26)</vt:lpstr>
      <vt:lpstr>Dienst in en rondom Galilea (1:16–8:26)</vt:lpstr>
      <vt:lpstr>Reis richting Jeruzalem (7:24–10:52)</vt:lpstr>
      <vt:lpstr>Reis richting Jeruzalem (7:24–10:52)</vt:lpstr>
      <vt:lpstr>In en rondom Jeruzalem (11:1–15:5)</vt:lpstr>
      <vt:lpstr>In en rondom Jeruzalem (11:1–15:5)</vt:lpstr>
      <vt:lpstr>Kruisiging en opstanding (15:6–16:20)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95</cp:revision>
  <dcterms:created xsi:type="dcterms:W3CDTF">2019-09-04T13:46:42Z</dcterms:created>
  <dcterms:modified xsi:type="dcterms:W3CDTF">2025-10-13T12:41:25Z</dcterms:modified>
</cp:coreProperties>
</file>